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4"/>
    <p:sldMasterId id="2147483987" r:id="rId5"/>
  </p:sldMasterIdLst>
  <p:notesMasterIdLst>
    <p:notesMasterId r:id="rId13"/>
  </p:notesMasterIdLst>
  <p:sldIdLst>
    <p:sldId id="2172" r:id="rId6"/>
    <p:sldId id="2144" r:id="rId7"/>
    <p:sldId id="2175" r:id="rId8"/>
    <p:sldId id="2145" r:id="rId9"/>
    <p:sldId id="2150" r:id="rId10"/>
    <p:sldId id="2152" r:id="rId11"/>
    <p:sldId id="21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2D4500-DE82-7661-E73F-C2B933864D94}" name="Norman, Kate" initials="NK" userId="S::kate_norman@fws.gov::f5832766-49a6-476e-9dc7-aa0c7a6b8502" providerId="AD"/>
  <p188:author id="{581EA311-0983-1C4F-5251-D456444AE2A1}" name="Holmes, Kevin E" initials="HE" userId="S::kevin_holmes@fws.gov::ac26fc55-81d2-4c23-adaa-7303c131971e" providerId="AD"/>
  <p188:author id="{5C777091-5B03-680C-C7B1-A3603E745BA2}" name="Smith, Amanda" initials="SA" userId="S::amanda_smith@fws.gov::85905f3b-47a3-4ef3-8edd-ad76cc1cda16" providerId="AD"/>
  <p188:author id="{41903D9A-41CC-95FC-3588-59F10AB6FE92}" name="Fahey, Bridget" initials="FB" userId="S::bridget_fahey@fws.gov::fb06240e-bd16-4e98-93a6-e68e97da36d2" providerId="AD"/>
  <p188:author id="{CE2104AC-D1C3-A088-DBEE-8779B63B7997}" name="Gilbert, Kristen KG" initials="GK" userId="S::kristen_gilbert@fws.gov::2309d1ec-d228-4349-876a-42bf5ec35246" providerId="AD"/>
  <p188:author id="{7C32A1E9-69B7-BBA4-735D-7BD8A6FCFED7}" name="Solum, Cortney" initials="SC" userId="S::cortney_solum@fws.gov::19052e08-ece0-4b21-bcb7-d309a65c21a7" providerId="AD"/>
  <p188:author id="{0B13B8EB-7A6B-AE63-E482-44497C546340}" name="Bush, Jodi" initials="BJ" userId="S::jodi_bush@fws.gov::7fc7a5e4-0a36-46e2-9f91-e4c5679c9e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olph, Sara" initials="RS" lastIdx="11" clrIdx="0">
    <p:extLst>
      <p:ext uri="{19B8F6BF-5375-455C-9EA6-DF929625EA0E}">
        <p15:presenceInfo xmlns:p15="http://schemas.microsoft.com/office/powerpoint/2012/main" userId="S::sara_randolph@fws.gov::b1610755-4f02-48a2-a4c4-a4d0216e5606" providerId="AD"/>
      </p:ext>
    </p:extLst>
  </p:cmAuthor>
  <p:cmAuthor id="2" name="LaVoie, Amy" initials="LA" lastIdx="7" clrIdx="1">
    <p:extLst>
      <p:ext uri="{19B8F6BF-5375-455C-9EA6-DF929625EA0E}">
        <p15:presenceInfo xmlns:p15="http://schemas.microsoft.com/office/powerpoint/2012/main" userId="S::amy_lavoie@fws.gov::16139882-619b-4f20-82b2-25088bff56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A"/>
    <a:srgbClr val="FFC94F"/>
    <a:srgbClr val="666666"/>
    <a:srgbClr val="02426D"/>
    <a:srgbClr val="1D446A"/>
    <a:srgbClr val="D5EAF8"/>
    <a:srgbClr val="003963"/>
    <a:srgbClr val="E9D3AC"/>
    <a:srgbClr val="FBAA29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CDF36-E375-4D39-B245-6CBAE47176EE}" v="13" dt="2024-09-29T21:52:58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on, Hugh R" userId="c2eab5eb-f3a4-4981-9e32-811d462bf694" providerId="ADAL" clId="{6CBCDF36-E375-4D39-B245-6CBAE47176EE}"/>
    <pc:docChg chg="undo redo custSel delSld modSld sldOrd">
      <pc:chgData name="Morrison, Hugh R" userId="c2eab5eb-f3a4-4981-9e32-811d462bf694" providerId="ADAL" clId="{6CBCDF36-E375-4D39-B245-6CBAE47176EE}" dt="2024-10-01T22:27:58.027" v="1765" actId="14100"/>
      <pc:docMkLst>
        <pc:docMk/>
      </pc:docMkLst>
      <pc:sldChg chg="del">
        <pc:chgData name="Morrison, Hugh R" userId="c2eab5eb-f3a4-4981-9e32-811d462bf694" providerId="ADAL" clId="{6CBCDF36-E375-4D39-B245-6CBAE47176EE}" dt="2024-09-29T19:26:05.469" v="234" actId="2696"/>
        <pc:sldMkLst>
          <pc:docMk/>
          <pc:sldMk cId="2177308822" sldId="2142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2857373604" sldId="2143"/>
        </pc:sldMkLst>
      </pc:sldChg>
      <pc:sldChg chg="addSp modSp mod ord">
        <pc:chgData name="Morrison, Hugh R" userId="c2eab5eb-f3a4-4981-9e32-811d462bf694" providerId="ADAL" clId="{6CBCDF36-E375-4D39-B245-6CBAE47176EE}" dt="2024-09-29T21:51:44.406" v="1627" actId="1076"/>
        <pc:sldMkLst>
          <pc:docMk/>
          <pc:sldMk cId="453637786" sldId="2144"/>
        </pc:sldMkLst>
        <pc:spChg chg="add mod">
          <ac:chgData name="Morrison, Hugh R" userId="c2eab5eb-f3a4-4981-9e32-811d462bf694" providerId="ADAL" clId="{6CBCDF36-E375-4D39-B245-6CBAE47176EE}" dt="2024-09-29T21:02:40.342" v="1267" actId="20577"/>
          <ac:spMkLst>
            <pc:docMk/>
            <pc:sldMk cId="453637786" sldId="2144"/>
            <ac:spMk id="2" creationId="{84645741-91A2-8FAD-EAD3-7880C98F005C}"/>
          </ac:spMkLst>
        </pc:spChg>
        <pc:spChg chg="add mod">
          <ac:chgData name="Morrison, Hugh R" userId="c2eab5eb-f3a4-4981-9e32-811d462bf694" providerId="ADAL" clId="{6CBCDF36-E375-4D39-B245-6CBAE47176EE}" dt="2024-09-29T21:05:29.061" v="1396" actId="20577"/>
          <ac:spMkLst>
            <pc:docMk/>
            <pc:sldMk cId="453637786" sldId="2144"/>
            <ac:spMk id="3" creationId="{05338331-C22A-563C-46E2-B217951D47F1}"/>
          </ac:spMkLst>
        </pc:spChg>
        <pc:spChg chg="mod">
          <ac:chgData name="Morrison, Hugh R" userId="c2eab5eb-f3a4-4981-9e32-811d462bf694" providerId="ADAL" clId="{6CBCDF36-E375-4D39-B245-6CBAE47176EE}" dt="2024-09-29T21:20:47.100" v="1463" actId="5793"/>
          <ac:spMkLst>
            <pc:docMk/>
            <pc:sldMk cId="453637786" sldId="2144"/>
            <ac:spMk id="4" creationId="{FBA5A57D-5320-625F-4FA8-AA49BEF4CE02}"/>
          </ac:spMkLst>
        </pc:spChg>
        <pc:picChg chg="add mod">
          <ac:chgData name="Morrison, Hugh R" userId="c2eab5eb-f3a4-4981-9e32-811d462bf694" providerId="ADAL" clId="{6CBCDF36-E375-4D39-B245-6CBAE47176EE}" dt="2024-09-29T21:51:44.406" v="1627" actId="1076"/>
          <ac:picMkLst>
            <pc:docMk/>
            <pc:sldMk cId="453637786" sldId="2144"/>
            <ac:picMk id="5" creationId="{24AE9F3D-A424-6B57-85AA-A434876D168A}"/>
          </ac:picMkLst>
        </pc:picChg>
        <pc:picChg chg="mod">
          <ac:chgData name="Morrison, Hugh R" userId="c2eab5eb-f3a4-4981-9e32-811d462bf694" providerId="ADAL" clId="{6CBCDF36-E375-4D39-B245-6CBAE47176EE}" dt="2024-09-29T21:02:45.075" v="1268" actId="1076"/>
          <ac:picMkLst>
            <pc:docMk/>
            <pc:sldMk cId="453637786" sldId="2144"/>
            <ac:picMk id="6" creationId="{38210CF7-6D5B-4D97-684C-8CC3C5CF037C}"/>
          </ac:picMkLst>
        </pc:picChg>
      </pc:sldChg>
      <pc:sldChg chg="addSp modSp mod ord">
        <pc:chgData name="Morrison, Hugh R" userId="c2eab5eb-f3a4-4981-9e32-811d462bf694" providerId="ADAL" clId="{6CBCDF36-E375-4D39-B245-6CBAE47176EE}" dt="2024-09-30T23:34:50.170" v="1737" actId="20577"/>
        <pc:sldMkLst>
          <pc:docMk/>
          <pc:sldMk cId="3280392250" sldId="2145"/>
        </pc:sldMkLst>
        <pc:spChg chg="mod">
          <ac:chgData name="Morrison, Hugh R" userId="c2eab5eb-f3a4-4981-9e32-811d462bf694" providerId="ADAL" clId="{6CBCDF36-E375-4D39-B245-6CBAE47176EE}" dt="2024-09-29T21:54:30.994" v="1647" actId="20577"/>
          <ac:spMkLst>
            <pc:docMk/>
            <pc:sldMk cId="3280392250" sldId="2145"/>
            <ac:spMk id="3" creationId="{F2B42B40-A46A-5436-6242-09CBCCD4907E}"/>
          </ac:spMkLst>
        </pc:spChg>
        <pc:spChg chg="mod">
          <ac:chgData name="Morrison, Hugh R" userId="c2eab5eb-f3a4-4981-9e32-811d462bf694" providerId="ADAL" clId="{6CBCDF36-E375-4D39-B245-6CBAE47176EE}" dt="2024-09-30T23:34:50.170" v="1737" actId="20577"/>
          <ac:spMkLst>
            <pc:docMk/>
            <pc:sldMk cId="3280392250" sldId="2145"/>
            <ac:spMk id="4" creationId="{1017D19A-3CF9-9615-D542-DEDB0AE1930F}"/>
          </ac:spMkLst>
        </pc:spChg>
        <pc:picChg chg="add mod">
          <ac:chgData name="Morrison, Hugh R" userId="c2eab5eb-f3a4-4981-9e32-811d462bf694" providerId="ADAL" clId="{6CBCDF36-E375-4D39-B245-6CBAE47176EE}" dt="2024-09-29T21:52:18.356" v="1636" actId="1076"/>
          <ac:picMkLst>
            <pc:docMk/>
            <pc:sldMk cId="3280392250" sldId="2145"/>
            <ac:picMk id="2" creationId="{8829984E-0B7B-003F-16D9-3E989AC468DF}"/>
          </ac:picMkLst>
        </pc:picChg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4148550246" sldId="2146"/>
        </pc:sldMkLst>
      </pc:sldChg>
      <pc:sldChg chg="addSp modSp mod ord">
        <pc:chgData name="Morrison, Hugh R" userId="c2eab5eb-f3a4-4981-9e32-811d462bf694" providerId="ADAL" clId="{6CBCDF36-E375-4D39-B245-6CBAE47176EE}" dt="2024-10-01T22:27:58.027" v="1765" actId="14100"/>
        <pc:sldMkLst>
          <pc:docMk/>
          <pc:sldMk cId="2993836283" sldId="2150"/>
        </pc:sldMkLst>
        <pc:spChg chg="mod">
          <ac:chgData name="Morrison, Hugh R" userId="c2eab5eb-f3a4-4981-9e32-811d462bf694" providerId="ADAL" clId="{6CBCDF36-E375-4D39-B245-6CBAE47176EE}" dt="2024-09-29T21:52:43.457" v="1639" actId="255"/>
          <ac:spMkLst>
            <pc:docMk/>
            <pc:sldMk cId="2993836283" sldId="2150"/>
            <ac:spMk id="2" creationId="{7478A14B-C658-3EBD-E499-3F2050C6C26F}"/>
          </ac:spMkLst>
        </pc:spChg>
        <pc:spChg chg="add mod">
          <ac:chgData name="Morrison, Hugh R" userId="c2eab5eb-f3a4-4981-9e32-811d462bf694" providerId="ADAL" clId="{6CBCDF36-E375-4D39-B245-6CBAE47176EE}" dt="2024-09-29T21:48:39.130" v="1622" actId="20577"/>
          <ac:spMkLst>
            <pc:docMk/>
            <pc:sldMk cId="2993836283" sldId="2150"/>
            <ac:spMk id="3" creationId="{78E1E8F7-5467-F164-CC5F-9461FE9ABB33}"/>
          </ac:spMkLst>
        </pc:spChg>
        <pc:spChg chg="mod">
          <ac:chgData name="Morrison, Hugh R" userId="c2eab5eb-f3a4-4981-9e32-811d462bf694" providerId="ADAL" clId="{6CBCDF36-E375-4D39-B245-6CBAE47176EE}" dt="2024-10-01T22:27:30.631" v="1764" actId="20577"/>
          <ac:spMkLst>
            <pc:docMk/>
            <pc:sldMk cId="2993836283" sldId="2150"/>
            <ac:spMk id="5" creationId="{A981758A-E85A-26E6-B006-6329F98A1EB3}"/>
          </ac:spMkLst>
        </pc:spChg>
        <pc:picChg chg="add mod">
          <ac:chgData name="Morrison, Hugh R" userId="c2eab5eb-f3a4-4981-9e32-811d462bf694" providerId="ADAL" clId="{6CBCDF36-E375-4D39-B245-6CBAE47176EE}" dt="2024-09-29T21:52:46.877" v="1640" actId="1076"/>
          <ac:picMkLst>
            <pc:docMk/>
            <pc:sldMk cId="2993836283" sldId="2150"/>
            <ac:picMk id="4" creationId="{BD1181FA-719D-1184-DE0F-5F21E8C41EAB}"/>
          </ac:picMkLst>
        </pc:picChg>
        <pc:picChg chg="mod">
          <ac:chgData name="Morrison, Hugh R" userId="c2eab5eb-f3a4-4981-9e32-811d462bf694" providerId="ADAL" clId="{6CBCDF36-E375-4D39-B245-6CBAE47176EE}" dt="2024-10-01T22:27:58.027" v="1765" actId="14100"/>
          <ac:picMkLst>
            <pc:docMk/>
            <pc:sldMk cId="2993836283" sldId="2150"/>
            <ac:picMk id="8" creationId="{0F6BF33C-1FF8-9967-19CF-7F423850D4F7}"/>
          </ac:picMkLst>
        </pc:picChg>
      </pc:sldChg>
      <pc:sldChg chg="addSp modSp mod ord">
        <pc:chgData name="Morrison, Hugh R" userId="c2eab5eb-f3a4-4981-9e32-811d462bf694" providerId="ADAL" clId="{6CBCDF36-E375-4D39-B245-6CBAE47176EE}" dt="2024-09-29T21:53:01.267" v="1642" actId="1076"/>
        <pc:sldMkLst>
          <pc:docMk/>
          <pc:sldMk cId="160043653" sldId="2152"/>
        </pc:sldMkLst>
        <pc:spChg chg="add mod">
          <ac:chgData name="Morrison, Hugh R" userId="c2eab5eb-f3a4-4981-9e32-811d462bf694" providerId="ADAL" clId="{6CBCDF36-E375-4D39-B245-6CBAE47176EE}" dt="2024-09-29T20:53:34.830" v="1051" actId="1076"/>
          <ac:spMkLst>
            <pc:docMk/>
            <pc:sldMk cId="160043653" sldId="2152"/>
            <ac:spMk id="2" creationId="{B11A0C94-F024-A1A8-5B7E-BEC82E25B973}"/>
          </ac:spMkLst>
        </pc:spChg>
        <pc:spChg chg="mod">
          <ac:chgData name="Morrison, Hugh R" userId="c2eab5eb-f3a4-4981-9e32-811d462bf694" providerId="ADAL" clId="{6CBCDF36-E375-4D39-B245-6CBAE47176EE}" dt="2024-09-29T20:51:38.890" v="945" actId="1076"/>
          <ac:spMkLst>
            <pc:docMk/>
            <pc:sldMk cId="160043653" sldId="2152"/>
            <ac:spMk id="3" creationId="{119F53FF-B735-32A4-272E-F2AAF4D2E27C}"/>
          </ac:spMkLst>
        </pc:spChg>
        <pc:spChg chg="mod">
          <ac:chgData name="Morrison, Hugh R" userId="c2eab5eb-f3a4-4981-9e32-811d462bf694" providerId="ADAL" clId="{6CBCDF36-E375-4D39-B245-6CBAE47176EE}" dt="2024-09-29T20:51:41.367" v="946" actId="1076"/>
          <ac:spMkLst>
            <pc:docMk/>
            <pc:sldMk cId="160043653" sldId="2152"/>
            <ac:spMk id="4" creationId="{1F428EEB-FB08-47E8-4E50-3AF28C46F9FA}"/>
          </ac:spMkLst>
        </pc:spChg>
        <pc:picChg chg="add mod">
          <ac:chgData name="Morrison, Hugh R" userId="c2eab5eb-f3a4-4981-9e32-811d462bf694" providerId="ADAL" clId="{6CBCDF36-E375-4D39-B245-6CBAE47176EE}" dt="2024-09-29T21:53:01.267" v="1642" actId="1076"/>
          <ac:picMkLst>
            <pc:docMk/>
            <pc:sldMk cId="160043653" sldId="2152"/>
            <ac:picMk id="5" creationId="{EDBE8E20-8101-8AC5-EB8C-0F6FC4F105DF}"/>
          </ac:picMkLst>
        </pc:picChg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1901042456" sldId="2153"/>
        </pc:sldMkLst>
      </pc:sldChg>
      <pc:sldChg chg="addSp delSp modSp mod ord setBg addAnim delAnim">
        <pc:chgData name="Morrison, Hugh R" userId="c2eab5eb-f3a4-4981-9e32-811d462bf694" providerId="ADAL" clId="{6CBCDF36-E375-4D39-B245-6CBAE47176EE}" dt="2024-09-29T21:53:38.289" v="1645" actId="478"/>
        <pc:sldMkLst>
          <pc:docMk/>
          <pc:sldMk cId="2581751943" sldId="2154"/>
        </pc:sldMkLst>
        <pc:spChg chg="mod">
          <ac:chgData name="Morrison, Hugh R" userId="c2eab5eb-f3a4-4981-9e32-811d462bf694" providerId="ADAL" clId="{6CBCDF36-E375-4D39-B245-6CBAE47176EE}" dt="2024-09-29T21:47:30.700" v="1609" actId="26606"/>
          <ac:spMkLst>
            <pc:docMk/>
            <pc:sldMk cId="2581751943" sldId="2154"/>
            <ac:spMk id="3" creationId="{9647B9F4-65E0-846D-D84F-9CB160DEF500}"/>
          </ac:spMkLst>
        </pc:spChg>
        <pc:spChg chg="del mod">
          <ac:chgData name="Morrison, Hugh R" userId="c2eab5eb-f3a4-4981-9e32-811d462bf694" providerId="ADAL" clId="{6CBCDF36-E375-4D39-B245-6CBAE47176EE}" dt="2024-09-29T21:53:38.289" v="1645" actId="478"/>
          <ac:spMkLst>
            <pc:docMk/>
            <pc:sldMk cId="2581751943" sldId="2154"/>
            <ac:spMk id="4" creationId="{EBB57D59-DDF0-2A93-C859-0D0FA99C6368}"/>
          </ac:spMkLst>
        </pc:spChg>
        <pc:spChg chg="add">
          <ac:chgData name="Morrison, Hugh R" userId="c2eab5eb-f3a4-4981-9e32-811d462bf694" providerId="ADAL" clId="{6CBCDF36-E375-4D39-B245-6CBAE47176EE}" dt="2024-09-29T21:47:30.700" v="1609" actId="26606"/>
          <ac:spMkLst>
            <pc:docMk/>
            <pc:sldMk cId="2581751943" sldId="2154"/>
            <ac:spMk id="8" creationId="{022BDE4A-8A20-4A69-9C5A-581C82036A4D}"/>
          </ac:spMkLst>
        </pc:spChg>
        <pc:spChg chg="add del">
          <ac:chgData name="Morrison, Hugh R" userId="c2eab5eb-f3a4-4981-9e32-811d462bf694" providerId="ADAL" clId="{6CBCDF36-E375-4D39-B245-6CBAE47176EE}" dt="2024-09-29T21:47:20.422" v="1608" actId="26606"/>
          <ac:spMkLst>
            <pc:docMk/>
            <pc:sldMk cId="2581751943" sldId="2154"/>
            <ac:spMk id="11" creationId="{A8CCCB6D-5162-4AAE-A5E3-3AC55410DBCE}"/>
          </ac:spMkLst>
        </pc:spChg>
        <pc:spChg chg="add del">
          <ac:chgData name="Morrison, Hugh R" userId="c2eab5eb-f3a4-4981-9e32-811d462bf694" providerId="ADAL" clId="{6CBCDF36-E375-4D39-B245-6CBAE47176EE}" dt="2024-09-29T21:47:20.422" v="1608" actId="26606"/>
          <ac:spMkLst>
            <pc:docMk/>
            <pc:sldMk cId="2581751943" sldId="2154"/>
            <ac:spMk id="13" creationId="{0BCD8C04-CC7B-40EF-82EB-E9821F79BB86}"/>
          </ac:spMkLst>
        </pc:spChg>
        <pc:picChg chg="add mod ord">
          <ac:chgData name="Morrison, Hugh R" userId="c2eab5eb-f3a4-4981-9e32-811d462bf694" providerId="ADAL" clId="{6CBCDF36-E375-4D39-B245-6CBAE47176EE}" dt="2024-09-29T21:47:30.700" v="1609" actId="26606"/>
          <ac:picMkLst>
            <pc:docMk/>
            <pc:sldMk cId="2581751943" sldId="2154"/>
            <ac:picMk id="2" creationId="{9535257C-3314-9669-8E17-4B2B6AB78763}"/>
          </ac:picMkLst>
        </pc:picChg>
        <pc:picChg chg="mod ord">
          <ac:chgData name="Morrison, Hugh R" userId="c2eab5eb-f3a4-4981-9e32-811d462bf694" providerId="ADAL" clId="{6CBCDF36-E375-4D39-B245-6CBAE47176EE}" dt="2024-09-29T21:47:30.700" v="1609" actId="26606"/>
          <ac:picMkLst>
            <pc:docMk/>
            <pc:sldMk cId="2581751943" sldId="2154"/>
            <ac:picMk id="6" creationId="{F0ACF141-1512-D175-3DFF-BF9CAF1DD29F}"/>
          </ac:picMkLst>
        </pc:picChg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2891958149" sldId="2156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4064706521" sldId="2157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747993994" sldId="2159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1957023164" sldId="2160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3887130160" sldId="2162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4004055481" sldId="2163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135617319" sldId="2165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2675909229" sldId="2167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830135784" sldId="2168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2014273137" sldId="2169"/>
        </pc:sldMkLst>
      </pc:sldChg>
      <pc:sldChg chg="del">
        <pc:chgData name="Morrison, Hugh R" userId="c2eab5eb-f3a4-4981-9e32-811d462bf694" providerId="ADAL" clId="{6CBCDF36-E375-4D39-B245-6CBAE47176EE}" dt="2024-09-29T21:53:18.928" v="1643" actId="47"/>
        <pc:sldMkLst>
          <pc:docMk/>
          <pc:sldMk cId="554915726" sldId="2170"/>
        </pc:sldMkLst>
      </pc:sldChg>
      <pc:sldChg chg="addSp delSp modSp mod ord modNotesTx">
        <pc:chgData name="Morrison, Hugh R" userId="c2eab5eb-f3a4-4981-9e32-811d462bf694" providerId="ADAL" clId="{6CBCDF36-E375-4D39-B245-6CBAE47176EE}" dt="2024-09-29T22:04:04.801" v="1651" actId="478"/>
        <pc:sldMkLst>
          <pc:docMk/>
          <pc:sldMk cId="312473910" sldId="2172"/>
        </pc:sldMkLst>
        <pc:spChg chg="mod">
          <ac:chgData name="Morrison, Hugh R" userId="c2eab5eb-f3a4-4981-9e32-811d462bf694" providerId="ADAL" clId="{6CBCDF36-E375-4D39-B245-6CBAE47176EE}" dt="2024-09-29T21:51:30.854" v="1625" actId="1076"/>
          <ac:spMkLst>
            <pc:docMk/>
            <pc:sldMk cId="312473910" sldId="2172"/>
            <ac:spMk id="2" creationId="{7478A14B-C658-3EBD-E499-3F2050C6C26F}"/>
          </ac:spMkLst>
        </pc:spChg>
        <pc:spChg chg="mod">
          <ac:chgData name="Morrison, Hugh R" userId="c2eab5eb-f3a4-4981-9e32-811d462bf694" providerId="ADAL" clId="{6CBCDF36-E375-4D39-B245-6CBAE47176EE}" dt="2024-09-29T21:02:10.751" v="1230" actId="1076"/>
          <ac:spMkLst>
            <pc:docMk/>
            <pc:sldMk cId="312473910" sldId="2172"/>
            <ac:spMk id="5" creationId="{A981758A-E85A-26E6-B006-6329F98A1EB3}"/>
          </ac:spMkLst>
        </pc:spChg>
        <pc:spChg chg="del mod">
          <ac:chgData name="Morrison, Hugh R" userId="c2eab5eb-f3a4-4981-9e32-811d462bf694" providerId="ADAL" clId="{6CBCDF36-E375-4D39-B245-6CBAE47176EE}" dt="2024-09-29T22:04:04.801" v="1651" actId="478"/>
          <ac:spMkLst>
            <pc:docMk/>
            <pc:sldMk cId="312473910" sldId="2172"/>
            <ac:spMk id="12" creationId="{0605AAC3-4650-621F-CB15-52CF55B9AE79}"/>
          </ac:spMkLst>
        </pc:spChg>
        <pc:picChg chg="add mod">
          <ac:chgData name="Morrison, Hugh R" userId="c2eab5eb-f3a4-4981-9e32-811d462bf694" providerId="ADAL" clId="{6CBCDF36-E375-4D39-B245-6CBAE47176EE}" dt="2024-09-29T21:51:17.561" v="1624" actId="1076"/>
          <ac:picMkLst>
            <pc:docMk/>
            <pc:sldMk cId="312473910" sldId="2172"/>
            <ac:picMk id="3" creationId="{1CF05244-0A9E-2E3E-2664-9ADAE68846A8}"/>
          </ac:picMkLst>
        </pc:picChg>
      </pc:sldChg>
      <pc:sldChg chg="addSp delSp modSp mod ord">
        <pc:chgData name="Morrison, Hugh R" userId="c2eab5eb-f3a4-4981-9e32-811d462bf694" providerId="ADAL" clId="{6CBCDF36-E375-4D39-B245-6CBAE47176EE}" dt="2024-09-29T21:54:53.098" v="1649" actId="1076"/>
        <pc:sldMkLst>
          <pc:docMk/>
          <pc:sldMk cId="3075635727" sldId="2175"/>
        </pc:sldMkLst>
        <pc:spChg chg="mod">
          <ac:chgData name="Morrison, Hugh R" userId="c2eab5eb-f3a4-4981-9e32-811d462bf694" providerId="ADAL" clId="{6CBCDF36-E375-4D39-B245-6CBAE47176EE}" dt="2024-09-29T21:54:45.108" v="1648" actId="255"/>
          <ac:spMkLst>
            <pc:docMk/>
            <pc:sldMk cId="3075635727" sldId="2175"/>
            <ac:spMk id="2" creationId="{ACAA31A4-8E29-1235-7233-2F53928D2BBF}"/>
          </ac:spMkLst>
        </pc:spChg>
        <pc:spChg chg="mod">
          <ac:chgData name="Morrison, Hugh R" userId="c2eab5eb-f3a4-4981-9e32-811d462bf694" providerId="ADAL" clId="{6CBCDF36-E375-4D39-B245-6CBAE47176EE}" dt="2024-09-29T20:54:49.741" v="1061" actId="1076"/>
          <ac:spMkLst>
            <pc:docMk/>
            <pc:sldMk cId="3075635727" sldId="2175"/>
            <ac:spMk id="4" creationId="{DFE5ECF1-A336-7B64-3FEC-1B405D80EF9A}"/>
          </ac:spMkLst>
        </pc:spChg>
        <pc:spChg chg="add mod">
          <ac:chgData name="Morrison, Hugh R" userId="c2eab5eb-f3a4-4981-9e32-811d462bf694" providerId="ADAL" clId="{6CBCDF36-E375-4D39-B245-6CBAE47176EE}" dt="2024-09-29T20:55:18.805" v="1065" actId="1076"/>
          <ac:spMkLst>
            <pc:docMk/>
            <pc:sldMk cId="3075635727" sldId="2175"/>
            <ac:spMk id="5" creationId="{2EC48318-7CFB-69D8-010D-6B8AE428A282}"/>
          </ac:spMkLst>
        </pc:spChg>
        <pc:spChg chg="mod">
          <ac:chgData name="Morrison, Hugh R" userId="c2eab5eb-f3a4-4981-9e32-811d462bf694" providerId="ADAL" clId="{6CBCDF36-E375-4D39-B245-6CBAE47176EE}" dt="2024-09-29T20:54:35.710" v="1058" actId="1076"/>
          <ac:spMkLst>
            <pc:docMk/>
            <pc:sldMk cId="3075635727" sldId="2175"/>
            <ac:spMk id="7" creationId="{975184A0-668A-F44A-3E4B-EBE2D667974F}"/>
          </ac:spMkLst>
        </pc:spChg>
        <pc:spChg chg="mod">
          <ac:chgData name="Morrison, Hugh R" userId="c2eab5eb-f3a4-4981-9e32-811d462bf694" providerId="ADAL" clId="{6CBCDF36-E375-4D39-B245-6CBAE47176EE}" dt="2024-09-29T20:54:16.930" v="1054" actId="1076"/>
          <ac:spMkLst>
            <pc:docMk/>
            <pc:sldMk cId="3075635727" sldId="2175"/>
            <ac:spMk id="10" creationId="{56A8EF86-7522-CF6F-7950-E040EC4DD9C8}"/>
          </ac:spMkLst>
        </pc:spChg>
        <pc:spChg chg="mod">
          <ac:chgData name="Morrison, Hugh R" userId="c2eab5eb-f3a4-4981-9e32-811d462bf694" providerId="ADAL" clId="{6CBCDF36-E375-4D39-B245-6CBAE47176EE}" dt="2024-09-29T20:54:26.386" v="1056" actId="1076"/>
          <ac:spMkLst>
            <pc:docMk/>
            <pc:sldMk cId="3075635727" sldId="2175"/>
            <ac:spMk id="12" creationId="{231391CA-DF1C-3C32-4861-EB0003962D4D}"/>
          </ac:spMkLst>
        </pc:spChg>
        <pc:spChg chg="mod">
          <ac:chgData name="Morrison, Hugh R" userId="c2eab5eb-f3a4-4981-9e32-811d462bf694" providerId="ADAL" clId="{6CBCDF36-E375-4D39-B245-6CBAE47176EE}" dt="2024-09-29T20:54:30.206" v="1057" actId="1076"/>
          <ac:spMkLst>
            <pc:docMk/>
            <pc:sldMk cId="3075635727" sldId="2175"/>
            <ac:spMk id="14" creationId="{EF2CF326-41FA-B19F-8A51-173B61F2C78D}"/>
          </ac:spMkLst>
        </pc:spChg>
        <pc:spChg chg="mod">
          <ac:chgData name="Morrison, Hugh R" userId="c2eab5eb-f3a4-4981-9e32-811d462bf694" providerId="ADAL" clId="{6CBCDF36-E375-4D39-B245-6CBAE47176EE}" dt="2024-09-29T20:54:40.682" v="1059" actId="1076"/>
          <ac:spMkLst>
            <pc:docMk/>
            <pc:sldMk cId="3075635727" sldId="2175"/>
            <ac:spMk id="16" creationId="{EA7E087A-1324-FC40-DAC5-9A5028C1B8EF}"/>
          </ac:spMkLst>
        </pc:spChg>
        <pc:spChg chg="mod">
          <ac:chgData name="Morrison, Hugh R" userId="c2eab5eb-f3a4-4981-9e32-811d462bf694" providerId="ADAL" clId="{6CBCDF36-E375-4D39-B245-6CBAE47176EE}" dt="2024-09-29T20:54:44.690" v="1060" actId="1076"/>
          <ac:spMkLst>
            <pc:docMk/>
            <pc:sldMk cId="3075635727" sldId="2175"/>
            <ac:spMk id="18" creationId="{041307C1-5248-67F2-D97D-F7C85BB09439}"/>
          </ac:spMkLst>
        </pc:spChg>
        <pc:spChg chg="mod">
          <ac:chgData name="Morrison, Hugh R" userId="c2eab5eb-f3a4-4981-9e32-811d462bf694" providerId="ADAL" clId="{6CBCDF36-E375-4D39-B245-6CBAE47176EE}" dt="2024-09-29T20:54:55.634" v="1062" actId="1076"/>
          <ac:spMkLst>
            <pc:docMk/>
            <pc:sldMk cId="3075635727" sldId="2175"/>
            <ac:spMk id="20" creationId="{68E17F4B-9DCA-B450-48FB-743713908880}"/>
          </ac:spMkLst>
        </pc:spChg>
        <pc:spChg chg="mod">
          <ac:chgData name="Morrison, Hugh R" userId="c2eab5eb-f3a4-4981-9e32-811d462bf694" providerId="ADAL" clId="{6CBCDF36-E375-4D39-B245-6CBAE47176EE}" dt="2024-09-29T20:55:05.691" v="1064" actId="1076"/>
          <ac:spMkLst>
            <pc:docMk/>
            <pc:sldMk cId="3075635727" sldId="2175"/>
            <ac:spMk id="22" creationId="{977C5C3F-2D94-AC91-2FC8-5BC5DA45DFD0}"/>
          </ac:spMkLst>
        </pc:spChg>
        <pc:picChg chg="del">
          <ac:chgData name="Morrison, Hugh R" userId="c2eab5eb-f3a4-4981-9e32-811d462bf694" providerId="ADAL" clId="{6CBCDF36-E375-4D39-B245-6CBAE47176EE}" dt="2024-09-29T19:22:04.607" v="141" actId="478"/>
          <ac:picMkLst>
            <pc:docMk/>
            <pc:sldMk cId="3075635727" sldId="2175"/>
            <ac:picMk id="3" creationId="{B651EEF6-6201-16E8-73CE-433655DCEF99}"/>
          </ac:picMkLst>
        </pc:picChg>
        <pc:picChg chg="add mod">
          <ac:chgData name="Morrison, Hugh R" userId="c2eab5eb-f3a4-4981-9e32-811d462bf694" providerId="ADAL" clId="{6CBCDF36-E375-4D39-B245-6CBAE47176EE}" dt="2024-09-29T21:54:53.098" v="1649" actId="1076"/>
          <ac:picMkLst>
            <pc:docMk/>
            <pc:sldMk cId="3075635727" sldId="2175"/>
            <ac:picMk id="8" creationId="{4E908867-099E-7980-0811-B02C8B2A45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B160E-B4D4-4F2E-82F0-A95B07EBD750}" type="datetimeFigureOut">
              <a:rPr lang="en-US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BD3B0-939B-40B7-9791-ECCF193FA7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NCE GRIZZ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Draft EIS and 10j published September 28, 2023 </a:t>
            </a:r>
            <a:endParaRPr lang="en-US" dirty="0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Stakeholder Involvement</a:t>
            </a:r>
            <a:endParaRPr lang="en-US" dirty="0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Related actions in Canada</a:t>
            </a:r>
            <a:endParaRPr lang="en-US" dirty="0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Finals going through DRT and HQ review </a:t>
            </a:r>
            <a:endParaRPr lang="en-US" dirty="0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/>
              <a:t>Next steps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D3B0-939B-40B7-9791-ECCF193FA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D3B0-939B-40B7-9791-ECCF193FA7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2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7AB8F9-8D56-4B63-B74E-9A23A1BB4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9939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C1BA81-31D2-4C2D-8CCA-B04EE58081D6}"/>
              </a:ext>
            </a:extLst>
          </p:cNvPr>
          <p:cNvSpPr/>
          <p:nvPr/>
        </p:nvSpPr>
        <p:spPr>
          <a:xfrm>
            <a:off x="-6780" y="4971669"/>
            <a:ext cx="12198779" cy="1912179"/>
          </a:xfrm>
          <a:custGeom>
            <a:avLst/>
            <a:gdLst>
              <a:gd name="connsiteX0" fmla="*/ 0 w 7660362"/>
              <a:gd name="connsiteY0" fmla="*/ 0 h 1196940"/>
              <a:gd name="connsiteX1" fmla="*/ 7660363 w 7660362"/>
              <a:gd name="connsiteY1" fmla="*/ 0 h 1196940"/>
              <a:gd name="connsiteX2" fmla="*/ 7660363 w 7660362"/>
              <a:gd name="connsiteY2" fmla="*/ 1196941 h 1196940"/>
              <a:gd name="connsiteX3" fmla="*/ 0 w 7660362"/>
              <a:gd name="connsiteY3" fmla="*/ 1196941 h 11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0362" h="1196940">
                <a:moveTo>
                  <a:pt x="0" y="0"/>
                </a:moveTo>
                <a:lnTo>
                  <a:pt x="7660363" y="0"/>
                </a:lnTo>
                <a:lnTo>
                  <a:pt x="7660363" y="1196941"/>
                </a:lnTo>
                <a:lnTo>
                  <a:pt x="0" y="1196941"/>
                </a:lnTo>
                <a:close/>
              </a:path>
            </a:pathLst>
          </a:custGeom>
          <a:solidFill>
            <a:srgbClr val="D5EAF8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30E390-748F-46CA-BED3-E2984A1BFA22}"/>
              </a:ext>
            </a:extLst>
          </p:cNvPr>
          <p:cNvSpPr/>
          <p:nvPr/>
        </p:nvSpPr>
        <p:spPr>
          <a:xfrm>
            <a:off x="761031" y="3151466"/>
            <a:ext cx="2664759" cy="2677053"/>
          </a:xfrm>
          <a:custGeom>
            <a:avLst/>
            <a:gdLst>
              <a:gd name="connsiteX0" fmla="*/ 0 w 1675717"/>
              <a:gd name="connsiteY0" fmla="*/ 0 h 1675717"/>
              <a:gd name="connsiteX1" fmla="*/ 1675718 w 1675717"/>
              <a:gd name="connsiteY1" fmla="*/ 0 h 1675717"/>
              <a:gd name="connsiteX2" fmla="*/ 1675718 w 1675717"/>
              <a:gd name="connsiteY2" fmla="*/ 1675717 h 1675717"/>
              <a:gd name="connsiteX3" fmla="*/ 0 w 1675717"/>
              <a:gd name="connsiteY3" fmla="*/ 1675717 h 16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717" h="1675717">
                <a:moveTo>
                  <a:pt x="0" y="0"/>
                </a:moveTo>
                <a:lnTo>
                  <a:pt x="1675718" y="0"/>
                </a:lnTo>
                <a:lnTo>
                  <a:pt x="1675718" y="1675717"/>
                </a:lnTo>
                <a:lnTo>
                  <a:pt x="0" y="1675717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A34A5FF-F212-405D-8D78-B19A4CCCB98A}"/>
              </a:ext>
            </a:extLst>
          </p:cNvPr>
          <p:cNvSpPr/>
          <p:nvPr/>
        </p:nvSpPr>
        <p:spPr>
          <a:xfrm>
            <a:off x="761031" y="3534687"/>
            <a:ext cx="2915179" cy="554071"/>
          </a:xfrm>
          <a:custGeom>
            <a:avLst/>
            <a:gdLst>
              <a:gd name="connsiteX0" fmla="*/ 0 w 1833192"/>
              <a:gd name="connsiteY0" fmla="*/ 0 h 346824"/>
              <a:gd name="connsiteX1" fmla="*/ 1833193 w 1833192"/>
              <a:gd name="connsiteY1" fmla="*/ 0 h 346824"/>
              <a:gd name="connsiteX2" fmla="*/ 1833193 w 1833192"/>
              <a:gd name="connsiteY2" fmla="*/ 346825 h 346824"/>
              <a:gd name="connsiteX3" fmla="*/ 0 w 1833192"/>
              <a:gd name="connsiteY3" fmla="*/ 346825 h 3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192" h="346824">
                <a:moveTo>
                  <a:pt x="0" y="0"/>
                </a:moveTo>
                <a:lnTo>
                  <a:pt x="1833193" y="0"/>
                </a:lnTo>
                <a:lnTo>
                  <a:pt x="1833193" y="346825"/>
                </a:lnTo>
                <a:lnTo>
                  <a:pt x="0" y="346825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58858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0686AF-18FF-4173-822A-F8BBC84C0116}"/>
              </a:ext>
            </a:extLst>
          </p:cNvPr>
          <p:cNvSpPr/>
          <p:nvPr/>
        </p:nvSpPr>
        <p:spPr>
          <a:xfrm>
            <a:off x="3425790" y="4087976"/>
            <a:ext cx="250420" cy="251574"/>
          </a:xfrm>
          <a:custGeom>
            <a:avLst/>
            <a:gdLst>
              <a:gd name="connsiteX0" fmla="*/ 0 w 157475"/>
              <a:gd name="connsiteY0" fmla="*/ 157475 h 157474"/>
              <a:gd name="connsiteX1" fmla="*/ 157475 w 157475"/>
              <a:gd name="connsiteY1" fmla="*/ 0 h 157474"/>
              <a:gd name="connsiteX2" fmla="*/ 0 w 157475"/>
              <a:gd name="connsiteY2" fmla="*/ 0 h 1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75" h="157474">
                <a:moveTo>
                  <a:pt x="0" y="157475"/>
                </a:moveTo>
                <a:lnTo>
                  <a:pt x="157475" y="0"/>
                </a:lnTo>
                <a:lnTo>
                  <a:pt x="0" y="0"/>
                </a:lnTo>
                <a:close/>
              </a:path>
            </a:pathLst>
          </a:custGeom>
          <a:solidFill>
            <a:srgbClr val="BF8500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C3C8E0-3195-4BE4-A82A-F24769007612}"/>
              </a:ext>
            </a:extLst>
          </p:cNvPr>
          <p:cNvSpPr/>
          <p:nvPr/>
        </p:nvSpPr>
        <p:spPr>
          <a:xfrm>
            <a:off x="4638411" y="3151466"/>
            <a:ext cx="2664759" cy="2677053"/>
          </a:xfrm>
          <a:custGeom>
            <a:avLst/>
            <a:gdLst>
              <a:gd name="connsiteX0" fmla="*/ 0 w 1675717"/>
              <a:gd name="connsiteY0" fmla="*/ 0 h 1675717"/>
              <a:gd name="connsiteX1" fmla="*/ 1675717 w 1675717"/>
              <a:gd name="connsiteY1" fmla="*/ 0 h 1675717"/>
              <a:gd name="connsiteX2" fmla="*/ 1675717 w 1675717"/>
              <a:gd name="connsiteY2" fmla="*/ 1675717 h 1675717"/>
              <a:gd name="connsiteX3" fmla="*/ 0 w 1675717"/>
              <a:gd name="connsiteY3" fmla="*/ 1675717 h 16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717" h="1675717">
                <a:moveTo>
                  <a:pt x="0" y="0"/>
                </a:moveTo>
                <a:lnTo>
                  <a:pt x="1675717" y="0"/>
                </a:lnTo>
                <a:lnTo>
                  <a:pt x="1675717" y="1675717"/>
                </a:lnTo>
                <a:lnTo>
                  <a:pt x="0" y="1675717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2E8B8A-5063-454D-823C-D609F2F8412B}"/>
              </a:ext>
            </a:extLst>
          </p:cNvPr>
          <p:cNvSpPr/>
          <p:nvPr/>
        </p:nvSpPr>
        <p:spPr>
          <a:xfrm>
            <a:off x="4638411" y="3534687"/>
            <a:ext cx="2915179" cy="554071"/>
          </a:xfrm>
          <a:custGeom>
            <a:avLst/>
            <a:gdLst>
              <a:gd name="connsiteX0" fmla="*/ 0 w 1833192"/>
              <a:gd name="connsiteY0" fmla="*/ 0 h 346824"/>
              <a:gd name="connsiteX1" fmla="*/ 1833193 w 1833192"/>
              <a:gd name="connsiteY1" fmla="*/ 0 h 346824"/>
              <a:gd name="connsiteX2" fmla="*/ 1833193 w 1833192"/>
              <a:gd name="connsiteY2" fmla="*/ 346825 h 346824"/>
              <a:gd name="connsiteX3" fmla="*/ 0 w 1833192"/>
              <a:gd name="connsiteY3" fmla="*/ 346825 h 3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192" h="346824">
                <a:moveTo>
                  <a:pt x="0" y="0"/>
                </a:moveTo>
                <a:lnTo>
                  <a:pt x="1833193" y="0"/>
                </a:lnTo>
                <a:lnTo>
                  <a:pt x="1833193" y="346825"/>
                </a:lnTo>
                <a:lnTo>
                  <a:pt x="0" y="346825"/>
                </a:lnTo>
                <a:close/>
              </a:path>
            </a:pathLst>
          </a:custGeom>
          <a:solidFill>
            <a:srgbClr val="F58858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58858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2CF0871-619B-4B83-B516-99E734AA3EA4}"/>
              </a:ext>
            </a:extLst>
          </p:cNvPr>
          <p:cNvSpPr/>
          <p:nvPr/>
        </p:nvSpPr>
        <p:spPr>
          <a:xfrm>
            <a:off x="7303122" y="4087976"/>
            <a:ext cx="250466" cy="251574"/>
          </a:xfrm>
          <a:custGeom>
            <a:avLst/>
            <a:gdLst>
              <a:gd name="connsiteX0" fmla="*/ 0 w 157504"/>
              <a:gd name="connsiteY0" fmla="*/ 157475 h 157474"/>
              <a:gd name="connsiteX1" fmla="*/ 157505 w 157504"/>
              <a:gd name="connsiteY1" fmla="*/ 0 h 157474"/>
              <a:gd name="connsiteX2" fmla="*/ 0 w 157504"/>
              <a:gd name="connsiteY2" fmla="*/ 0 h 1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04" h="157474">
                <a:moveTo>
                  <a:pt x="0" y="157475"/>
                </a:moveTo>
                <a:lnTo>
                  <a:pt x="157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BF8500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E8C121-58F6-4906-AD1F-8C220744A72C}"/>
              </a:ext>
            </a:extLst>
          </p:cNvPr>
          <p:cNvSpPr/>
          <p:nvPr/>
        </p:nvSpPr>
        <p:spPr>
          <a:xfrm>
            <a:off x="8515792" y="3151466"/>
            <a:ext cx="2664759" cy="2677053"/>
          </a:xfrm>
          <a:custGeom>
            <a:avLst/>
            <a:gdLst>
              <a:gd name="connsiteX0" fmla="*/ 0 w 1675717"/>
              <a:gd name="connsiteY0" fmla="*/ 0 h 1675717"/>
              <a:gd name="connsiteX1" fmla="*/ 1675718 w 1675717"/>
              <a:gd name="connsiteY1" fmla="*/ 0 h 1675717"/>
              <a:gd name="connsiteX2" fmla="*/ 1675718 w 1675717"/>
              <a:gd name="connsiteY2" fmla="*/ 1675717 h 1675717"/>
              <a:gd name="connsiteX3" fmla="*/ 0 w 1675717"/>
              <a:gd name="connsiteY3" fmla="*/ 1675717 h 16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717" h="1675717">
                <a:moveTo>
                  <a:pt x="0" y="0"/>
                </a:moveTo>
                <a:lnTo>
                  <a:pt x="1675718" y="0"/>
                </a:lnTo>
                <a:lnTo>
                  <a:pt x="1675718" y="1675717"/>
                </a:lnTo>
                <a:lnTo>
                  <a:pt x="0" y="1675717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AB1D13-E575-4429-B163-BF887497AA39}"/>
              </a:ext>
            </a:extLst>
          </p:cNvPr>
          <p:cNvSpPr/>
          <p:nvPr/>
        </p:nvSpPr>
        <p:spPr>
          <a:xfrm>
            <a:off x="8515792" y="3534687"/>
            <a:ext cx="2915179" cy="554071"/>
          </a:xfrm>
          <a:custGeom>
            <a:avLst/>
            <a:gdLst>
              <a:gd name="connsiteX0" fmla="*/ 0 w 1833192"/>
              <a:gd name="connsiteY0" fmla="*/ 0 h 346824"/>
              <a:gd name="connsiteX1" fmla="*/ 1833192 w 1833192"/>
              <a:gd name="connsiteY1" fmla="*/ 0 h 346824"/>
              <a:gd name="connsiteX2" fmla="*/ 1833192 w 1833192"/>
              <a:gd name="connsiteY2" fmla="*/ 346825 h 346824"/>
              <a:gd name="connsiteX3" fmla="*/ 0 w 1833192"/>
              <a:gd name="connsiteY3" fmla="*/ 346825 h 3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192" h="346824">
                <a:moveTo>
                  <a:pt x="0" y="0"/>
                </a:moveTo>
                <a:lnTo>
                  <a:pt x="1833192" y="0"/>
                </a:lnTo>
                <a:lnTo>
                  <a:pt x="1833192" y="346825"/>
                </a:lnTo>
                <a:lnTo>
                  <a:pt x="0" y="346825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58858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DADD82-4B12-4F46-A8CC-41986C4DFCD1}"/>
              </a:ext>
            </a:extLst>
          </p:cNvPr>
          <p:cNvSpPr/>
          <p:nvPr/>
        </p:nvSpPr>
        <p:spPr>
          <a:xfrm>
            <a:off x="11180506" y="4087976"/>
            <a:ext cx="250466" cy="251574"/>
          </a:xfrm>
          <a:custGeom>
            <a:avLst/>
            <a:gdLst>
              <a:gd name="connsiteX0" fmla="*/ 0 w 157504"/>
              <a:gd name="connsiteY0" fmla="*/ 157475 h 157474"/>
              <a:gd name="connsiteX1" fmla="*/ 157505 w 157504"/>
              <a:gd name="connsiteY1" fmla="*/ 0 h 157474"/>
              <a:gd name="connsiteX2" fmla="*/ 0 w 157504"/>
              <a:gd name="connsiteY2" fmla="*/ 0 h 1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04" h="157474">
                <a:moveTo>
                  <a:pt x="0" y="157475"/>
                </a:moveTo>
                <a:lnTo>
                  <a:pt x="157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BF8500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73CD91-D68A-4BCC-99E3-26A645B9C5DE}"/>
              </a:ext>
            </a:extLst>
          </p:cNvPr>
          <p:cNvSpPr/>
          <p:nvPr/>
        </p:nvSpPr>
        <p:spPr>
          <a:xfrm>
            <a:off x="-6780" y="6059510"/>
            <a:ext cx="12198780" cy="822960"/>
          </a:xfrm>
          <a:custGeom>
            <a:avLst/>
            <a:gdLst>
              <a:gd name="connsiteX0" fmla="*/ 0 w 7666862"/>
              <a:gd name="connsiteY0" fmla="*/ 0 h 301802"/>
              <a:gd name="connsiteX1" fmla="*/ 7666863 w 7666862"/>
              <a:gd name="connsiteY1" fmla="*/ 0 h 301802"/>
              <a:gd name="connsiteX2" fmla="*/ 7666863 w 7666862"/>
              <a:gd name="connsiteY2" fmla="*/ 301802 h 301802"/>
              <a:gd name="connsiteX3" fmla="*/ 0 w 7666862"/>
              <a:gd name="connsiteY3" fmla="*/ 301802 h 3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862" h="301802">
                <a:moveTo>
                  <a:pt x="0" y="0"/>
                </a:moveTo>
                <a:lnTo>
                  <a:pt x="7666863" y="0"/>
                </a:lnTo>
                <a:lnTo>
                  <a:pt x="7666863" y="301802"/>
                </a:lnTo>
                <a:lnTo>
                  <a:pt x="0" y="301802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A352701-8FA3-4C2B-B8F5-D438549E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1462" y="6339864"/>
            <a:ext cx="2743200" cy="365125"/>
          </a:xfrm>
          <a:prstGeom prst="rect">
            <a:avLst/>
          </a:prstGeom>
        </p:spPr>
        <p:txBody>
          <a:bodyPr/>
          <a:lstStyle/>
          <a:p>
            <a:fld id="{47755C4E-0DF0-4EE0-9D28-DDB361141DB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F08901F-F7D7-4000-9465-01EC4D1F81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149" y="3541906"/>
            <a:ext cx="2507415" cy="2065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/>
              <a:t>Header</a:t>
            </a:r>
          </a:p>
          <a:p>
            <a:pPr lvl="3"/>
            <a:br>
              <a:rPr lang="en-US"/>
            </a:br>
            <a:r>
              <a:rPr lang="en-US"/>
              <a:t>Fourth level</a:t>
            </a:r>
          </a:p>
        </p:txBody>
      </p:sp>
      <p:sp>
        <p:nvSpPr>
          <p:cNvPr id="38" name="Text Placeholder 38">
            <a:extLst>
              <a:ext uri="{FF2B5EF4-FFF2-40B4-BE49-F238E27FC236}">
                <a16:creationId xmlns:a16="http://schemas.microsoft.com/office/drawing/2014/main" id="{ABEA1149-0B45-43F7-947A-14427E2E1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6278" y="3576631"/>
            <a:ext cx="2507415" cy="2065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/>
              <a:t>Header</a:t>
            </a:r>
          </a:p>
          <a:p>
            <a:pPr lvl="3"/>
            <a:br>
              <a:rPr lang="en-US"/>
            </a:br>
            <a:r>
              <a:rPr lang="en-US"/>
              <a:t>Fourth level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A0C0C92-082A-4677-AB51-BBF972449C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899" y="3541906"/>
            <a:ext cx="2507415" cy="2065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/>
              <a:t>Header</a:t>
            </a:r>
          </a:p>
          <a:p>
            <a:pPr lvl="3"/>
            <a:br>
              <a:rPr lang="en-US"/>
            </a:br>
            <a:r>
              <a:rPr lang="en-US"/>
              <a:t>Fourth level</a:t>
            </a:r>
          </a:p>
        </p:txBody>
      </p:sp>
      <p:pic>
        <p:nvPicPr>
          <p:cNvPr id="7" name="Picture 6" descr="U.S. Fish and Wildlife Service Logo is shaped like a badge with a fish and duck in water with mountains and a sunset in the background next to text that says National Wildlife Refuge System.">
            <a:extLst>
              <a:ext uri="{FF2B5EF4-FFF2-40B4-BE49-F238E27FC236}">
                <a16:creationId xmlns:a16="http://schemas.microsoft.com/office/drawing/2014/main" id="{EE7CA480-CB53-BADE-632F-E314D8832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8" y="6211740"/>
            <a:ext cx="1763163" cy="53947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12D262-DE1B-80AE-DF1D-77C7CDEAFBCA}"/>
              </a:ext>
            </a:extLst>
          </p:cNvPr>
          <p:cNvSpPr/>
          <p:nvPr userDrawn="1"/>
        </p:nvSpPr>
        <p:spPr>
          <a:xfrm>
            <a:off x="-6781" y="-6271"/>
            <a:ext cx="12210193" cy="2993940"/>
          </a:xfrm>
          <a:custGeom>
            <a:avLst/>
            <a:gdLst>
              <a:gd name="connsiteX0" fmla="*/ 0 w 5373383"/>
              <a:gd name="connsiteY0" fmla="*/ 0 h 1805413"/>
              <a:gd name="connsiteX1" fmla="*/ 5373384 w 5373383"/>
              <a:gd name="connsiteY1" fmla="*/ 0 h 1805413"/>
              <a:gd name="connsiteX2" fmla="*/ 5373384 w 5373383"/>
              <a:gd name="connsiteY2" fmla="*/ 1805413 h 1805413"/>
              <a:gd name="connsiteX3" fmla="*/ 0 w 5373383"/>
              <a:gd name="connsiteY3" fmla="*/ 1805413 h 18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383" h="1805413">
                <a:moveTo>
                  <a:pt x="0" y="0"/>
                </a:moveTo>
                <a:lnTo>
                  <a:pt x="5373384" y="0"/>
                </a:lnTo>
                <a:lnTo>
                  <a:pt x="5373384" y="1805413"/>
                </a:lnTo>
                <a:lnTo>
                  <a:pt x="0" y="1805413"/>
                </a:lnTo>
                <a:close/>
              </a:path>
            </a:pathLst>
          </a:custGeom>
          <a:solidFill>
            <a:srgbClr val="02426D">
              <a:alpha val="53725"/>
            </a:srgb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8A73-92BA-47D0-B447-122C6F859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149" y="739023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4195D9-D3D4-AEDF-5C18-4376D00C4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3725" y="2647880"/>
            <a:ext cx="3870937" cy="322294"/>
          </a:xfrm>
        </p:spPr>
        <p:txBody>
          <a:bodyPr/>
          <a:lstStyle>
            <a:lvl5pPr>
              <a:defRPr/>
            </a:lvl5pPr>
          </a:lstStyle>
          <a:p>
            <a:pPr lvl="5"/>
            <a:r>
              <a:rPr lang="en-US"/>
              <a:t>Photo Credit </a:t>
            </a:r>
          </a:p>
        </p:txBody>
      </p:sp>
    </p:spTree>
    <p:extLst>
      <p:ext uri="{BB962C8B-B14F-4D97-AF65-F5344CB8AC3E}">
        <p14:creationId xmlns:p14="http://schemas.microsoft.com/office/powerpoint/2010/main" val="238443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F81DA3-A3CA-86DB-AEF7-5C1DECC39C73}"/>
              </a:ext>
            </a:extLst>
          </p:cNvPr>
          <p:cNvSpPr/>
          <p:nvPr userDrawn="1"/>
        </p:nvSpPr>
        <p:spPr>
          <a:xfrm>
            <a:off x="-92467" y="5989835"/>
            <a:ext cx="12299814" cy="90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7FE8D9-5213-ED58-8B1B-0C244DC11B10}"/>
              </a:ext>
            </a:extLst>
          </p:cNvPr>
          <p:cNvSpPr/>
          <p:nvPr/>
        </p:nvSpPr>
        <p:spPr>
          <a:xfrm>
            <a:off x="-15347" y="-1"/>
            <a:ext cx="12222694" cy="1765189"/>
          </a:xfrm>
          <a:custGeom>
            <a:avLst/>
            <a:gdLst>
              <a:gd name="connsiteX0" fmla="*/ 0 w 10174265"/>
              <a:gd name="connsiteY0" fmla="*/ 0 h 401255"/>
              <a:gd name="connsiteX1" fmla="*/ 10174265 w 10174265"/>
              <a:gd name="connsiteY1" fmla="*/ 0 h 401255"/>
              <a:gd name="connsiteX2" fmla="*/ 10174265 w 10174265"/>
              <a:gd name="connsiteY2" fmla="*/ 401256 h 401255"/>
              <a:gd name="connsiteX3" fmla="*/ 0 w 10174265"/>
              <a:gd name="connsiteY3" fmla="*/ 401256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4265" h="401255">
                <a:moveTo>
                  <a:pt x="0" y="0"/>
                </a:moveTo>
                <a:lnTo>
                  <a:pt x="10174265" y="0"/>
                </a:lnTo>
                <a:lnTo>
                  <a:pt x="10174265" y="401256"/>
                </a:lnTo>
                <a:lnTo>
                  <a:pt x="0" y="401256"/>
                </a:lnTo>
                <a:close/>
              </a:path>
            </a:pathLst>
          </a:custGeom>
          <a:solidFill>
            <a:srgbClr val="1D446A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83E65-EC14-4789-9121-9EC902279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411" y="1628666"/>
            <a:ext cx="8630340" cy="29871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0D36-9F06-40F1-8995-970CD1C1A3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1" y="4888881"/>
            <a:ext cx="6425364" cy="906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</a:t>
            </a:r>
          </a:p>
          <a:p>
            <a:r>
              <a:rPr lang="en-US"/>
              <a:t>Field Station Name or Office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9809C-2983-453C-8B22-E36E1592A46D}"/>
              </a:ext>
            </a:extLst>
          </p:cNvPr>
          <p:cNvCxnSpPr>
            <a:cxnSpLocks/>
          </p:cNvCxnSpPr>
          <p:nvPr/>
        </p:nvCxnSpPr>
        <p:spPr>
          <a:xfrm>
            <a:off x="537617" y="4752356"/>
            <a:ext cx="468929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7EE29-F84E-4D49-8E15-A1EFE061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47"/>
          <a:stretch/>
        </p:blipFill>
        <p:spPr>
          <a:xfrm>
            <a:off x="263148" y="239184"/>
            <a:ext cx="1227324" cy="126957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8F5AC7B-D7CD-CA62-2372-CD4087407DE9}"/>
              </a:ext>
            </a:extLst>
          </p:cNvPr>
          <p:cNvSpPr/>
          <p:nvPr userDrawn="1"/>
        </p:nvSpPr>
        <p:spPr>
          <a:xfrm>
            <a:off x="-15347" y="-1"/>
            <a:ext cx="12222694" cy="1765189"/>
          </a:xfrm>
          <a:custGeom>
            <a:avLst/>
            <a:gdLst>
              <a:gd name="connsiteX0" fmla="*/ 0 w 10174265"/>
              <a:gd name="connsiteY0" fmla="*/ 0 h 401255"/>
              <a:gd name="connsiteX1" fmla="*/ 10174265 w 10174265"/>
              <a:gd name="connsiteY1" fmla="*/ 0 h 401255"/>
              <a:gd name="connsiteX2" fmla="*/ 10174265 w 10174265"/>
              <a:gd name="connsiteY2" fmla="*/ 401256 h 401255"/>
              <a:gd name="connsiteX3" fmla="*/ 0 w 10174265"/>
              <a:gd name="connsiteY3" fmla="*/ 401256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4265" h="401255">
                <a:moveTo>
                  <a:pt x="0" y="0"/>
                </a:moveTo>
                <a:lnTo>
                  <a:pt x="10174265" y="0"/>
                </a:lnTo>
                <a:lnTo>
                  <a:pt x="10174265" y="401256"/>
                </a:lnTo>
                <a:lnTo>
                  <a:pt x="0" y="401256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D0C46-A957-E8D4-1093-4C76F8E310CC}"/>
              </a:ext>
            </a:extLst>
          </p:cNvPr>
          <p:cNvCxnSpPr>
            <a:cxnSpLocks/>
          </p:cNvCxnSpPr>
          <p:nvPr userDrawn="1"/>
        </p:nvCxnSpPr>
        <p:spPr>
          <a:xfrm>
            <a:off x="537617" y="4752356"/>
            <a:ext cx="7288222" cy="0"/>
          </a:xfrm>
          <a:prstGeom prst="line">
            <a:avLst/>
          </a:prstGeom>
          <a:ln w="76200">
            <a:solidFill>
              <a:srgbClr val="024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.S. Fish and Wildlife Service Logo is shaped like a badge with a fish and duck in water with mountains and a sunset in the background.">
            <a:extLst>
              <a:ext uri="{FF2B5EF4-FFF2-40B4-BE49-F238E27FC236}">
                <a16:creationId xmlns:a16="http://schemas.microsoft.com/office/drawing/2014/main" id="{CB55FB3E-9137-EA92-237D-581847748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11" y="505362"/>
            <a:ext cx="760290" cy="87260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007F06-3BA1-127B-5A50-AC6FCB864319}"/>
              </a:ext>
            </a:extLst>
          </p:cNvPr>
          <p:cNvSpPr/>
          <p:nvPr userDrawn="1"/>
        </p:nvSpPr>
        <p:spPr>
          <a:xfrm>
            <a:off x="6873358" y="6474540"/>
            <a:ext cx="5333989" cy="383460"/>
          </a:xfrm>
          <a:custGeom>
            <a:avLst/>
            <a:gdLst>
              <a:gd name="connsiteX0" fmla="*/ 0 w 4335995"/>
              <a:gd name="connsiteY0" fmla="*/ 0 h 311715"/>
              <a:gd name="connsiteX1" fmla="*/ 4335995 w 4335995"/>
              <a:gd name="connsiteY1" fmla="*/ 0 h 311715"/>
              <a:gd name="connsiteX2" fmla="*/ 4335995 w 4335995"/>
              <a:gd name="connsiteY2" fmla="*/ 311715 h 311715"/>
              <a:gd name="connsiteX3" fmla="*/ 0 w 4335995"/>
              <a:gd name="connsiteY3" fmla="*/ 311715 h 3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995" h="311715">
                <a:moveTo>
                  <a:pt x="0" y="0"/>
                </a:moveTo>
                <a:lnTo>
                  <a:pt x="4335995" y="0"/>
                </a:lnTo>
                <a:lnTo>
                  <a:pt x="4335995" y="311715"/>
                </a:lnTo>
                <a:lnTo>
                  <a:pt x="0" y="311715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34039E-96FD-42E1-BB16-EAFF6E6908B8}"/>
              </a:ext>
            </a:extLst>
          </p:cNvPr>
          <p:cNvSpPr/>
          <p:nvPr userDrawn="1"/>
        </p:nvSpPr>
        <p:spPr>
          <a:xfrm>
            <a:off x="-26434" y="2485581"/>
            <a:ext cx="12233034" cy="3555623"/>
          </a:xfrm>
          <a:custGeom>
            <a:avLst/>
            <a:gdLst>
              <a:gd name="connsiteX0" fmla="*/ 0 w 9557691"/>
              <a:gd name="connsiteY0" fmla="*/ 0 h 3611746"/>
              <a:gd name="connsiteX1" fmla="*/ 9557691 w 9557691"/>
              <a:gd name="connsiteY1" fmla="*/ 0 h 3611746"/>
              <a:gd name="connsiteX2" fmla="*/ 9557691 w 9557691"/>
              <a:gd name="connsiteY2" fmla="*/ 3611747 h 3611746"/>
              <a:gd name="connsiteX3" fmla="*/ 0 w 9557691"/>
              <a:gd name="connsiteY3" fmla="*/ 3611747 h 361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7691" h="3611746">
                <a:moveTo>
                  <a:pt x="0" y="0"/>
                </a:moveTo>
                <a:lnTo>
                  <a:pt x="9557691" y="0"/>
                </a:lnTo>
                <a:lnTo>
                  <a:pt x="9557691" y="3611747"/>
                </a:lnTo>
                <a:lnTo>
                  <a:pt x="0" y="3611747"/>
                </a:lnTo>
                <a:close/>
              </a:path>
            </a:pathLst>
          </a:custGeom>
          <a:solidFill>
            <a:srgbClr val="D5EAF8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FBE98CF-A960-4CB0-83E6-00CEF3D8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911" y="2962238"/>
            <a:ext cx="10260849" cy="1201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Presentation Title 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5E93C06A-0BCC-405A-9744-430B65456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27432"/>
            <a:ext cx="12192000" cy="2513013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en-US"/>
              <a:t>Insert Photo Here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668C9E-F642-4D8B-9689-D7B6AA9439C2}"/>
              </a:ext>
            </a:extLst>
          </p:cNvPr>
          <p:cNvSpPr/>
          <p:nvPr userDrawn="1"/>
        </p:nvSpPr>
        <p:spPr>
          <a:xfrm>
            <a:off x="-1" y="2337958"/>
            <a:ext cx="5326267" cy="385419"/>
          </a:xfrm>
          <a:custGeom>
            <a:avLst/>
            <a:gdLst>
              <a:gd name="connsiteX0" fmla="*/ 0 w 4455629"/>
              <a:gd name="connsiteY0" fmla="*/ 0 h 320321"/>
              <a:gd name="connsiteX1" fmla="*/ 4455630 w 4455629"/>
              <a:gd name="connsiteY1" fmla="*/ 0 h 320321"/>
              <a:gd name="connsiteX2" fmla="*/ 4455630 w 4455629"/>
              <a:gd name="connsiteY2" fmla="*/ 320322 h 320321"/>
              <a:gd name="connsiteX3" fmla="*/ 0 w 4455629"/>
              <a:gd name="connsiteY3" fmla="*/ 320322 h 32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5629" h="320321">
                <a:moveTo>
                  <a:pt x="0" y="0"/>
                </a:moveTo>
                <a:lnTo>
                  <a:pt x="4455630" y="0"/>
                </a:lnTo>
                <a:lnTo>
                  <a:pt x="4455630" y="320322"/>
                </a:lnTo>
                <a:lnTo>
                  <a:pt x="0" y="320322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2">
            <a:extLst>
              <a:ext uri="{FF2B5EF4-FFF2-40B4-BE49-F238E27FC236}">
                <a16:creationId xmlns:a16="http://schemas.microsoft.com/office/drawing/2014/main" id="{4F5AD667-72A1-4DAA-A196-EBA3DE0B05A8}"/>
              </a:ext>
            </a:extLst>
          </p:cNvPr>
          <p:cNvGrpSpPr/>
          <p:nvPr userDrawn="1"/>
        </p:nvGrpSpPr>
        <p:grpSpPr>
          <a:xfrm>
            <a:off x="817208" y="4625841"/>
            <a:ext cx="1258550" cy="676565"/>
            <a:chOff x="1675865" y="5146266"/>
            <a:chExt cx="1047627" cy="562292"/>
          </a:xfrm>
          <a:solidFill>
            <a:srgbClr val="1D446A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C20DC7-CE0B-4EA5-BD2B-AAC028295397}"/>
                </a:ext>
              </a:extLst>
            </p:cNvPr>
            <p:cNvSpPr/>
            <p:nvPr/>
          </p:nvSpPr>
          <p:spPr>
            <a:xfrm>
              <a:off x="1675865" y="5146266"/>
              <a:ext cx="449542" cy="562292"/>
            </a:xfrm>
            <a:custGeom>
              <a:avLst/>
              <a:gdLst>
                <a:gd name="connsiteX0" fmla="*/ 224786 w 449542"/>
                <a:gd name="connsiteY0" fmla="*/ 562292 h 562292"/>
                <a:gd name="connsiteX1" fmla="*/ 56004 w 449542"/>
                <a:gd name="connsiteY1" fmla="*/ 485692 h 562292"/>
                <a:gd name="connsiteX2" fmla="*/ 0 w 449542"/>
                <a:gd name="connsiteY2" fmla="*/ 281146 h 562292"/>
                <a:gd name="connsiteX3" fmla="*/ 56004 w 449542"/>
                <a:gd name="connsiteY3" fmla="*/ 76601 h 562292"/>
                <a:gd name="connsiteX4" fmla="*/ 224786 w 449542"/>
                <a:gd name="connsiteY4" fmla="*/ 0 h 562292"/>
                <a:gd name="connsiteX5" fmla="*/ 393539 w 449542"/>
                <a:gd name="connsiteY5" fmla="*/ 76601 h 562292"/>
                <a:gd name="connsiteX6" fmla="*/ 449543 w 449542"/>
                <a:gd name="connsiteY6" fmla="*/ 281146 h 562292"/>
                <a:gd name="connsiteX7" fmla="*/ 393539 w 449542"/>
                <a:gd name="connsiteY7" fmla="*/ 485692 h 562292"/>
                <a:gd name="connsiteX8" fmla="*/ 224786 w 449542"/>
                <a:gd name="connsiteY8" fmla="*/ 562292 h 562292"/>
                <a:gd name="connsiteX9" fmla="*/ 144684 w 449542"/>
                <a:gd name="connsiteY9" fmla="*/ 150115 h 562292"/>
                <a:gd name="connsiteX10" fmla="*/ 119012 w 449542"/>
                <a:gd name="connsiteY10" fmla="*/ 281562 h 562292"/>
                <a:gd name="connsiteX11" fmla="*/ 144684 w 449542"/>
                <a:gd name="connsiteY11" fmla="*/ 413009 h 562292"/>
                <a:gd name="connsiteX12" fmla="*/ 224786 w 449542"/>
                <a:gd name="connsiteY12" fmla="*/ 462780 h 562292"/>
                <a:gd name="connsiteX13" fmla="*/ 304889 w 449542"/>
                <a:gd name="connsiteY13" fmla="*/ 413009 h 562292"/>
                <a:gd name="connsiteX14" fmla="*/ 330561 w 449542"/>
                <a:gd name="connsiteY14" fmla="*/ 281562 h 562292"/>
                <a:gd name="connsiteX15" fmla="*/ 304889 w 449542"/>
                <a:gd name="connsiteY15" fmla="*/ 150115 h 562292"/>
                <a:gd name="connsiteX16" fmla="*/ 224786 w 449542"/>
                <a:gd name="connsiteY16" fmla="*/ 100344 h 562292"/>
                <a:gd name="connsiteX17" fmla="*/ 144684 w 449542"/>
                <a:gd name="connsiteY17" fmla="*/ 150115 h 56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542" h="562292">
                  <a:moveTo>
                    <a:pt x="224786" y="562292"/>
                  </a:moveTo>
                  <a:cubicBezTo>
                    <a:pt x="149610" y="562292"/>
                    <a:pt x="93339" y="536769"/>
                    <a:pt x="56004" y="485692"/>
                  </a:cubicBezTo>
                  <a:cubicBezTo>
                    <a:pt x="18668" y="434644"/>
                    <a:pt x="0" y="366443"/>
                    <a:pt x="0" y="281146"/>
                  </a:cubicBezTo>
                  <a:cubicBezTo>
                    <a:pt x="0" y="195879"/>
                    <a:pt x="18668" y="127678"/>
                    <a:pt x="56004" y="76601"/>
                  </a:cubicBezTo>
                  <a:cubicBezTo>
                    <a:pt x="93339" y="25524"/>
                    <a:pt x="149581" y="0"/>
                    <a:pt x="224786" y="0"/>
                  </a:cubicBezTo>
                  <a:cubicBezTo>
                    <a:pt x="299962" y="0"/>
                    <a:pt x="356233" y="25553"/>
                    <a:pt x="393539" y="76601"/>
                  </a:cubicBezTo>
                  <a:cubicBezTo>
                    <a:pt x="430875" y="127678"/>
                    <a:pt x="449543" y="195850"/>
                    <a:pt x="449543" y="281146"/>
                  </a:cubicBezTo>
                  <a:cubicBezTo>
                    <a:pt x="449543" y="366443"/>
                    <a:pt x="430875" y="434615"/>
                    <a:pt x="393539" y="485692"/>
                  </a:cubicBezTo>
                  <a:cubicBezTo>
                    <a:pt x="356233" y="536769"/>
                    <a:pt x="299962" y="562292"/>
                    <a:pt x="224786" y="562292"/>
                  </a:cubicBezTo>
                  <a:close/>
                  <a:moveTo>
                    <a:pt x="144684" y="150115"/>
                  </a:moveTo>
                  <a:cubicBezTo>
                    <a:pt x="127589" y="183296"/>
                    <a:pt x="119012" y="227101"/>
                    <a:pt x="119012" y="281562"/>
                  </a:cubicBezTo>
                  <a:cubicBezTo>
                    <a:pt x="119012" y="335992"/>
                    <a:pt x="127559" y="379828"/>
                    <a:pt x="144684" y="413009"/>
                  </a:cubicBezTo>
                  <a:cubicBezTo>
                    <a:pt x="161808" y="446189"/>
                    <a:pt x="188489" y="462780"/>
                    <a:pt x="224786" y="462780"/>
                  </a:cubicBezTo>
                  <a:cubicBezTo>
                    <a:pt x="261083" y="462780"/>
                    <a:pt x="287794" y="446189"/>
                    <a:pt x="304889" y="413009"/>
                  </a:cubicBezTo>
                  <a:cubicBezTo>
                    <a:pt x="322014" y="379828"/>
                    <a:pt x="330561" y="336022"/>
                    <a:pt x="330561" y="281562"/>
                  </a:cubicBezTo>
                  <a:cubicBezTo>
                    <a:pt x="330561" y="227131"/>
                    <a:pt x="322014" y="183325"/>
                    <a:pt x="304889" y="150115"/>
                  </a:cubicBezTo>
                  <a:cubicBezTo>
                    <a:pt x="287794" y="116934"/>
                    <a:pt x="261083" y="100344"/>
                    <a:pt x="224786" y="100344"/>
                  </a:cubicBezTo>
                  <a:cubicBezTo>
                    <a:pt x="188489" y="100344"/>
                    <a:pt x="161808" y="116934"/>
                    <a:pt x="144684" y="150115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975B31-E010-4750-9FE3-D1D3CCA83480}"/>
                </a:ext>
              </a:extLst>
            </p:cNvPr>
            <p:cNvSpPr/>
            <p:nvPr/>
          </p:nvSpPr>
          <p:spPr>
            <a:xfrm>
              <a:off x="2223407" y="5158702"/>
              <a:ext cx="220097" cy="543624"/>
            </a:xfrm>
            <a:custGeom>
              <a:avLst/>
              <a:gdLst>
                <a:gd name="connsiteX0" fmla="*/ 0 w 220097"/>
                <a:gd name="connsiteY0" fmla="*/ 0 h 543624"/>
                <a:gd name="connsiteX1" fmla="*/ 220097 w 220097"/>
                <a:gd name="connsiteY1" fmla="*/ 0 h 543624"/>
                <a:gd name="connsiteX2" fmla="*/ 220097 w 220097"/>
                <a:gd name="connsiteY2" fmla="*/ 543624 h 543624"/>
                <a:gd name="connsiteX3" fmla="*/ 103430 w 220097"/>
                <a:gd name="connsiteY3" fmla="*/ 543624 h 543624"/>
                <a:gd name="connsiteX4" fmla="*/ 103430 w 220097"/>
                <a:gd name="connsiteY4" fmla="*/ 103430 h 543624"/>
                <a:gd name="connsiteX5" fmla="*/ 0 w 220097"/>
                <a:gd name="connsiteY5" fmla="*/ 103430 h 543624"/>
                <a:gd name="connsiteX6" fmla="*/ 0 w 220097"/>
                <a:gd name="connsiteY6" fmla="*/ 0 h 5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97" h="543624">
                  <a:moveTo>
                    <a:pt x="0" y="0"/>
                  </a:moveTo>
                  <a:lnTo>
                    <a:pt x="220097" y="0"/>
                  </a:lnTo>
                  <a:lnTo>
                    <a:pt x="220097" y="543624"/>
                  </a:lnTo>
                  <a:lnTo>
                    <a:pt x="103430" y="543624"/>
                  </a:lnTo>
                  <a:lnTo>
                    <a:pt x="103430" y="103430"/>
                  </a:lnTo>
                  <a:lnTo>
                    <a:pt x="0" y="103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62AB59-D790-4B7A-AE3C-E5E644FAF07B}"/>
                </a:ext>
              </a:extLst>
            </p:cNvPr>
            <p:cNvSpPr/>
            <p:nvPr/>
          </p:nvSpPr>
          <p:spPr>
            <a:xfrm>
              <a:off x="2586615" y="5571681"/>
              <a:ext cx="136878" cy="136878"/>
            </a:xfrm>
            <a:custGeom>
              <a:avLst/>
              <a:gdLst>
                <a:gd name="connsiteX0" fmla="*/ 19825 w 136878"/>
                <a:gd name="connsiteY0" fmla="*/ 117053 h 136878"/>
                <a:gd name="connsiteX1" fmla="*/ 0 w 136878"/>
                <a:gd name="connsiteY1" fmla="*/ 68439 h 136878"/>
                <a:gd name="connsiteX2" fmla="*/ 19825 w 136878"/>
                <a:gd name="connsiteY2" fmla="*/ 19826 h 136878"/>
                <a:gd name="connsiteX3" fmla="*/ 68439 w 136878"/>
                <a:gd name="connsiteY3" fmla="*/ 0 h 136878"/>
                <a:gd name="connsiteX4" fmla="*/ 117053 w 136878"/>
                <a:gd name="connsiteY4" fmla="*/ 19826 h 136878"/>
                <a:gd name="connsiteX5" fmla="*/ 136878 w 136878"/>
                <a:gd name="connsiteY5" fmla="*/ 68439 h 136878"/>
                <a:gd name="connsiteX6" fmla="*/ 117053 w 136878"/>
                <a:gd name="connsiteY6" fmla="*/ 117053 h 136878"/>
                <a:gd name="connsiteX7" fmla="*/ 68439 w 136878"/>
                <a:gd name="connsiteY7" fmla="*/ 136878 h 136878"/>
                <a:gd name="connsiteX8" fmla="*/ 19825 w 136878"/>
                <a:gd name="connsiteY8" fmla="*/ 117053 h 13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878" h="136878">
                  <a:moveTo>
                    <a:pt x="19825" y="117053"/>
                  </a:moveTo>
                  <a:cubicBezTo>
                    <a:pt x="6589" y="103816"/>
                    <a:pt x="0" y="87641"/>
                    <a:pt x="0" y="68439"/>
                  </a:cubicBezTo>
                  <a:cubicBezTo>
                    <a:pt x="0" y="49267"/>
                    <a:pt x="6618" y="33032"/>
                    <a:pt x="19825" y="19826"/>
                  </a:cubicBezTo>
                  <a:cubicBezTo>
                    <a:pt x="33032" y="6589"/>
                    <a:pt x="49237" y="0"/>
                    <a:pt x="68439" y="0"/>
                  </a:cubicBezTo>
                  <a:cubicBezTo>
                    <a:pt x="87612" y="0"/>
                    <a:pt x="103816" y="6618"/>
                    <a:pt x="117053" y="19826"/>
                  </a:cubicBezTo>
                  <a:cubicBezTo>
                    <a:pt x="130260" y="33032"/>
                    <a:pt x="136878" y="49237"/>
                    <a:pt x="136878" y="68439"/>
                  </a:cubicBezTo>
                  <a:cubicBezTo>
                    <a:pt x="136878" y="87612"/>
                    <a:pt x="130260" y="103816"/>
                    <a:pt x="117053" y="117053"/>
                  </a:cubicBezTo>
                  <a:cubicBezTo>
                    <a:pt x="103816" y="130260"/>
                    <a:pt x="87612" y="136878"/>
                    <a:pt x="68439" y="136878"/>
                  </a:cubicBezTo>
                  <a:cubicBezTo>
                    <a:pt x="49237" y="136878"/>
                    <a:pt x="33062" y="130260"/>
                    <a:pt x="19825" y="117053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2">
            <a:extLst>
              <a:ext uri="{FF2B5EF4-FFF2-40B4-BE49-F238E27FC236}">
                <a16:creationId xmlns:a16="http://schemas.microsoft.com/office/drawing/2014/main" id="{D09C7F62-2F7E-4BD5-A694-F13A28AE0581}"/>
              </a:ext>
            </a:extLst>
          </p:cNvPr>
          <p:cNvGrpSpPr/>
          <p:nvPr userDrawn="1"/>
        </p:nvGrpSpPr>
        <p:grpSpPr>
          <a:xfrm>
            <a:off x="4471602" y="4625806"/>
            <a:ext cx="1447267" cy="676600"/>
            <a:chOff x="4717811" y="5146237"/>
            <a:chExt cx="1204716" cy="562321"/>
          </a:xfrm>
          <a:solidFill>
            <a:srgbClr val="1D446A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F59BA6-CE5F-4153-9E1C-69B2BF84DD1C}"/>
                </a:ext>
              </a:extLst>
            </p:cNvPr>
            <p:cNvSpPr/>
            <p:nvPr/>
          </p:nvSpPr>
          <p:spPr>
            <a:xfrm>
              <a:off x="4717811" y="5146266"/>
              <a:ext cx="449542" cy="562292"/>
            </a:xfrm>
            <a:custGeom>
              <a:avLst/>
              <a:gdLst>
                <a:gd name="connsiteX0" fmla="*/ 224786 w 449542"/>
                <a:gd name="connsiteY0" fmla="*/ 562292 h 562292"/>
                <a:gd name="connsiteX1" fmla="*/ 56004 w 449542"/>
                <a:gd name="connsiteY1" fmla="*/ 485692 h 562292"/>
                <a:gd name="connsiteX2" fmla="*/ 0 w 449542"/>
                <a:gd name="connsiteY2" fmla="*/ 281146 h 562292"/>
                <a:gd name="connsiteX3" fmla="*/ 56004 w 449542"/>
                <a:gd name="connsiteY3" fmla="*/ 76601 h 562292"/>
                <a:gd name="connsiteX4" fmla="*/ 224786 w 449542"/>
                <a:gd name="connsiteY4" fmla="*/ 0 h 562292"/>
                <a:gd name="connsiteX5" fmla="*/ 393539 w 449542"/>
                <a:gd name="connsiteY5" fmla="*/ 76601 h 562292"/>
                <a:gd name="connsiteX6" fmla="*/ 449543 w 449542"/>
                <a:gd name="connsiteY6" fmla="*/ 281146 h 562292"/>
                <a:gd name="connsiteX7" fmla="*/ 393539 w 449542"/>
                <a:gd name="connsiteY7" fmla="*/ 485692 h 562292"/>
                <a:gd name="connsiteX8" fmla="*/ 224786 w 449542"/>
                <a:gd name="connsiteY8" fmla="*/ 562292 h 562292"/>
                <a:gd name="connsiteX9" fmla="*/ 144684 w 449542"/>
                <a:gd name="connsiteY9" fmla="*/ 150115 h 562292"/>
                <a:gd name="connsiteX10" fmla="*/ 119011 w 449542"/>
                <a:gd name="connsiteY10" fmla="*/ 281562 h 562292"/>
                <a:gd name="connsiteX11" fmla="*/ 144684 w 449542"/>
                <a:gd name="connsiteY11" fmla="*/ 413009 h 562292"/>
                <a:gd name="connsiteX12" fmla="*/ 224786 w 449542"/>
                <a:gd name="connsiteY12" fmla="*/ 462780 h 562292"/>
                <a:gd name="connsiteX13" fmla="*/ 304889 w 449542"/>
                <a:gd name="connsiteY13" fmla="*/ 413009 h 562292"/>
                <a:gd name="connsiteX14" fmla="*/ 330561 w 449542"/>
                <a:gd name="connsiteY14" fmla="*/ 281562 h 562292"/>
                <a:gd name="connsiteX15" fmla="*/ 304889 w 449542"/>
                <a:gd name="connsiteY15" fmla="*/ 150115 h 562292"/>
                <a:gd name="connsiteX16" fmla="*/ 224786 w 449542"/>
                <a:gd name="connsiteY16" fmla="*/ 100344 h 562292"/>
                <a:gd name="connsiteX17" fmla="*/ 144684 w 449542"/>
                <a:gd name="connsiteY17" fmla="*/ 150115 h 56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542" h="562292">
                  <a:moveTo>
                    <a:pt x="224786" y="562292"/>
                  </a:moveTo>
                  <a:cubicBezTo>
                    <a:pt x="149610" y="562292"/>
                    <a:pt x="93339" y="536769"/>
                    <a:pt x="56004" y="485692"/>
                  </a:cubicBezTo>
                  <a:cubicBezTo>
                    <a:pt x="18668" y="434644"/>
                    <a:pt x="0" y="366443"/>
                    <a:pt x="0" y="281146"/>
                  </a:cubicBezTo>
                  <a:cubicBezTo>
                    <a:pt x="0" y="195879"/>
                    <a:pt x="18668" y="127678"/>
                    <a:pt x="56004" y="76601"/>
                  </a:cubicBezTo>
                  <a:cubicBezTo>
                    <a:pt x="93339" y="25524"/>
                    <a:pt x="149581" y="0"/>
                    <a:pt x="224786" y="0"/>
                  </a:cubicBezTo>
                  <a:cubicBezTo>
                    <a:pt x="299962" y="0"/>
                    <a:pt x="356233" y="25553"/>
                    <a:pt x="393539" y="76601"/>
                  </a:cubicBezTo>
                  <a:cubicBezTo>
                    <a:pt x="430875" y="127678"/>
                    <a:pt x="449543" y="195850"/>
                    <a:pt x="449543" y="281146"/>
                  </a:cubicBezTo>
                  <a:cubicBezTo>
                    <a:pt x="449543" y="366443"/>
                    <a:pt x="430875" y="434615"/>
                    <a:pt x="393539" y="485692"/>
                  </a:cubicBezTo>
                  <a:cubicBezTo>
                    <a:pt x="356233" y="536769"/>
                    <a:pt x="299962" y="562292"/>
                    <a:pt x="224786" y="562292"/>
                  </a:cubicBezTo>
                  <a:close/>
                  <a:moveTo>
                    <a:pt x="144684" y="150115"/>
                  </a:moveTo>
                  <a:cubicBezTo>
                    <a:pt x="127589" y="183296"/>
                    <a:pt x="119011" y="227101"/>
                    <a:pt x="119011" y="281562"/>
                  </a:cubicBezTo>
                  <a:cubicBezTo>
                    <a:pt x="119011" y="335992"/>
                    <a:pt x="127559" y="379828"/>
                    <a:pt x="144684" y="413009"/>
                  </a:cubicBezTo>
                  <a:cubicBezTo>
                    <a:pt x="161808" y="446189"/>
                    <a:pt x="188489" y="462780"/>
                    <a:pt x="224786" y="462780"/>
                  </a:cubicBezTo>
                  <a:cubicBezTo>
                    <a:pt x="261054" y="462780"/>
                    <a:pt x="287794" y="446189"/>
                    <a:pt x="304889" y="413009"/>
                  </a:cubicBezTo>
                  <a:cubicBezTo>
                    <a:pt x="322014" y="379828"/>
                    <a:pt x="330561" y="336022"/>
                    <a:pt x="330561" y="281562"/>
                  </a:cubicBezTo>
                  <a:cubicBezTo>
                    <a:pt x="330561" y="227131"/>
                    <a:pt x="322014" y="183325"/>
                    <a:pt x="304889" y="150115"/>
                  </a:cubicBezTo>
                  <a:cubicBezTo>
                    <a:pt x="287794" y="116934"/>
                    <a:pt x="261083" y="100344"/>
                    <a:pt x="224786" y="100344"/>
                  </a:cubicBezTo>
                  <a:cubicBezTo>
                    <a:pt x="188489" y="100344"/>
                    <a:pt x="161808" y="116934"/>
                    <a:pt x="144684" y="150115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25CD13-BA21-4923-ABEC-DC5882FB07C7}"/>
                </a:ext>
              </a:extLst>
            </p:cNvPr>
            <p:cNvSpPr/>
            <p:nvPr/>
          </p:nvSpPr>
          <p:spPr>
            <a:xfrm>
              <a:off x="5277017" y="5146237"/>
              <a:ext cx="392708" cy="556089"/>
            </a:xfrm>
            <a:custGeom>
              <a:avLst/>
              <a:gdLst>
                <a:gd name="connsiteX0" fmla="*/ 237607 w 392708"/>
                <a:gd name="connsiteY0" fmla="*/ 224400 h 556089"/>
                <a:gd name="connsiteX1" fmla="*/ 258234 w 392708"/>
                <a:gd name="connsiteY1" fmla="*/ 168011 h 556089"/>
                <a:gd name="connsiteX2" fmla="*/ 240338 w 392708"/>
                <a:gd name="connsiteY2" fmla="*/ 122514 h 556089"/>
                <a:gd name="connsiteX3" fmla="*/ 194454 w 392708"/>
                <a:gd name="connsiteY3" fmla="*/ 104231 h 556089"/>
                <a:gd name="connsiteX4" fmla="*/ 97227 w 392708"/>
                <a:gd name="connsiteY4" fmla="*/ 177330 h 556089"/>
                <a:gd name="connsiteX5" fmla="*/ 0 w 392708"/>
                <a:gd name="connsiteY5" fmla="*/ 119783 h 556089"/>
                <a:gd name="connsiteX6" fmla="*/ 83605 w 392708"/>
                <a:gd name="connsiteY6" fmla="*/ 30332 h 556089"/>
                <a:gd name="connsiteX7" fmla="*/ 199470 w 392708"/>
                <a:gd name="connsiteY7" fmla="*/ 0 h 556089"/>
                <a:gd name="connsiteX8" fmla="*/ 323112 w 392708"/>
                <a:gd name="connsiteY8" fmla="*/ 44726 h 556089"/>
                <a:gd name="connsiteX9" fmla="*/ 376385 w 392708"/>
                <a:gd name="connsiteY9" fmla="*/ 166438 h 556089"/>
                <a:gd name="connsiteX10" fmla="*/ 354987 w 392708"/>
                <a:gd name="connsiteY10" fmla="*/ 246927 h 556089"/>
                <a:gd name="connsiteX11" fmla="*/ 276041 w 392708"/>
                <a:gd name="connsiteY11" fmla="*/ 345311 h 556089"/>
                <a:gd name="connsiteX12" fmla="*/ 178042 w 392708"/>
                <a:gd name="connsiteY12" fmla="*/ 447198 h 556089"/>
                <a:gd name="connsiteX13" fmla="*/ 392708 w 392708"/>
                <a:gd name="connsiteY13" fmla="*/ 447198 h 556089"/>
                <a:gd name="connsiteX14" fmla="*/ 392708 w 392708"/>
                <a:gd name="connsiteY14" fmla="*/ 556089 h 556089"/>
                <a:gd name="connsiteX15" fmla="*/ 9348 w 392708"/>
                <a:gd name="connsiteY15" fmla="*/ 556089 h 556089"/>
                <a:gd name="connsiteX16" fmla="*/ 9348 w 392708"/>
                <a:gd name="connsiteY16" fmla="*/ 465866 h 556089"/>
                <a:gd name="connsiteX17" fmla="*/ 168783 w 392708"/>
                <a:gd name="connsiteY17" fmla="*/ 302545 h 556089"/>
                <a:gd name="connsiteX18" fmla="*/ 237607 w 392708"/>
                <a:gd name="connsiteY18" fmla="*/ 224400 h 55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2708" h="556089">
                  <a:moveTo>
                    <a:pt x="237607" y="224400"/>
                  </a:moveTo>
                  <a:cubicBezTo>
                    <a:pt x="251349" y="204961"/>
                    <a:pt x="258234" y="186174"/>
                    <a:pt x="258234" y="168011"/>
                  </a:cubicBezTo>
                  <a:cubicBezTo>
                    <a:pt x="258234" y="149877"/>
                    <a:pt x="252269" y="134712"/>
                    <a:pt x="240338" y="122514"/>
                  </a:cubicBezTo>
                  <a:cubicBezTo>
                    <a:pt x="228407" y="110345"/>
                    <a:pt x="213122" y="104231"/>
                    <a:pt x="194454" y="104231"/>
                  </a:cubicBezTo>
                  <a:cubicBezTo>
                    <a:pt x="160235" y="104231"/>
                    <a:pt x="127826" y="128598"/>
                    <a:pt x="97227" y="177330"/>
                  </a:cubicBezTo>
                  <a:lnTo>
                    <a:pt x="0" y="119783"/>
                  </a:lnTo>
                  <a:cubicBezTo>
                    <a:pt x="25375" y="80399"/>
                    <a:pt x="53273" y="50573"/>
                    <a:pt x="83605" y="30332"/>
                  </a:cubicBezTo>
                  <a:cubicBezTo>
                    <a:pt x="113936" y="10121"/>
                    <a:pt x="152548" y="0"/>
                    <a:pt x="199470" y="0"/>
                  </a:cubicBezTo>
                  <a:cubicBezTo>
                    <a:pt x="246392" y="0"/>
                    <a:pt x="287616" y="14899"/>
                    <a:pt x="323112" y="44726"/>
                  </a:cubicBezTo>
                  <a:cubicBezTo>
                    <a:pt x="358637" y="74553"/>
                    <a:pt x="376385" y="115094"/>
                    <a:pt x="376385" y="166438"/>
                  </a:cubicBezTo>
                  <a:cubicBezTo>
                    <a:pt x="376385" y="194425"/>
                    <a:pt x="369262" y="221255"/>
                    <a:pt x="354987" y="246927"/>
                  </a:cubicBezTo>
                  <a:cubicBezTo>
                    <a:pt x="340711" y="272599"/>
                    <a:pt x="314416" y="305394"/>
                    <a:pt x="276041" y="345311"/>
                  </a:cubicBezTo>
                  <a:lnTo>
                    <a:pt x="178042" y="447198"/>
                  </a:lnTo>
                  <a:lnTo>
                    <a:pt x="392708" y="447198"/>
                  </a:lnTo>
                  <a:lnTo>
                    <a:pt x="392708" y="556089"/>
                  </a:lnTo>
                  <a:lnTo>
                    <a:pt x="9348" y="556089"/>
                  </a:lnTo>
                  <a:lnTo>
                    <a:pt x="9348" y="465866"/>
                  </a:lnTo>
                  <a:lnTo>
                    <a:pt x="168783" y="302545"/>
                  </a:lnTo>
                  <a:cubicBezTo>
                    <a:pt x="200895" y="269898"/>
                    <a:pt x="223866" y="243840"/>
                    <a:pt x="237607" y="224400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646ABC-1006-49A5-8BF0-EAB1D25CC3D6}"/>
                </a:ext>
              </a:extLst>
            </p:cNvPr>
            <p:cNvSpPr/>
            <p:nvPr/>
          </p:nvSpPr>
          <p:spPr>
            <a:xfrm>
              <a:off x="5785650" y="5571681"/>
              <a:ext cx="136878" cy="136878"/>
            </a:xfrm>
            <a:custGeom>
              <a:avLst/>
              <a:gdLst>
                <a:gd name="connsiteX0" fmla="*/ 19825 w 136878"/>
                <a:gd name="connsiteY0" fmla="*/ 117053 h 136878"/>
                <a:gd name="connsiteX1" fmla="*/ 0 w 136878"/>
                <a:gd name="connsiteY1" fmla="*/ 68439 h 136878"/>
                <a:gd name="connsiteX2" fmla="*/ 19825 w 136878"/>
                <a:gd name="connsiteY2" fmla="*/ 19826 h 136878"/>
                <a:gd name="connsiteX3" fmla="*/ 68439 w 136878"/>
                <a:gd name="connsiteY3" fmla="*/ 0 h 136878"/>
                <a:gd name="connsiteX4" fmla="*/ 117053 w 136878"/>
                <a:gd name="connsiteY4" fmla="*/ 19826 h 136878"/>
                <a:gd name="connsiteX5" fmla="*/ 136878 w 136878"/>
                <a:gd name="connsiteY5" fmla="*/ 68439 h 136878"/>
                <a:gd name="connsiteX6" fmla="*/ 117053 w 136878"/>
                <a:gd name="connsiteY6" fmla="*/ 117053 h 136878"/>
                <a:gd name="connsiteX7" fmla="*/ 68439 w 136878"/>
                <a:gd name="connsiteY7" fmla="*/ 136878 h 136878"/>
                <a:gd name="connsiteX8" fmla="*/ 19825 w 136878"/>
                <a:gd name="connsiteY8" fmla="*/ 117053 h 13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878" h="136878">
                  <a:moveTo>
                    <a:pt x="19825" y="117053"/>
                  </a:moveTo>
                  <a:cubicBezTo>
                    <a:pt x="6618" y="103816"/>
                    <a:pt x="0" y="87641"/>
                    <a:pt x="0" y="68439"/>
                  </a:cubicBezTo>
                  <a:cubicBezTo>
                    <a:pt x="0" y="49267"/>
                    <a:pt x="6618" y="33032"/>
                    <a:pt x="19825" y="19826"/>
                  </a:cubicBezTo>
                  <a:cubicBezTo>
                    <a:pt x="33062" y="6589"/>
                    <a:pt x="49237" y="0"/>
                    <a:pt x="68439" y="0"/>
                  </a:cubicBezTo>
                  <a:cubicBezTo>
                    <a:pt x="87611" y="0"/>
                    <a:pt x="103846" y="6618"/>
                    <a:pt x="117053" y="19826"/>
                  </a:cubicBezTo>
                  <a:cubicBezTo>
                    <a:pt x="130289" y="33032"/>
                    <a:pt x="136878" y="49237"/>
                    <a:pt x="136878" y="68439"/>
                  </a:cubicBezTo>
                  <a:cubicBezTo>
                    <a:pt x="136878" y="87612"/>
                    <a:pt x="130259" y="103816"/>
                    <a:pt x="117053" y="117053"/>
                  </a:cubicBezTo>
                  <a:cubicBezTo>
                    <a:pt x="103846" y="130260"/>
                    <a:pt x="87641" y="136878"/>
                    <a:pt x="68439" y="136878"/>
                  </a:cubicBezTo>
                  <a:cubicBezTo>
                    <a:pt x="49267" y="136878"/>
                    <a:pt x="33062" y="130260"/>
                    <a:pt x="19825" y="117053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2">
            <a:extLst>
              <a:ext uri="{FF2B5EF4-FFF2-40B4-BE49-F238E27FC236}">
                <a16:creationId xmlns:a16="http://schemas.microsoft.com/office/drawing/2014/main" id="{EE2F9D9B-BFB7-4310-94C1-D2E9D373F83D}"/>
              </a:ext>
            </a:extLst>
          </p:cNvPr>
          <p:cNvGrpSpPr/>
          <p:nvPr userDrawn="1"/>
        </p:nvGrpSpPr>
        <p:grpSpPr>
          <a:xfrm>
            <a:off x="8126032" y="4625841"/>
            <a:ext cx="1434147" cy="676565"/>
            <a:chOff x="7759786" y="5146266"/>
            <a:chExt cx="1193795" cy="562292"/>
          </a:xfrm>
          <a:solidFill>
            <a:srgbClr val="1D446A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95C153-7C5C-4742-B0C2-5B3B1597A281}"/>
                </a:ext>
              </a:extLst>
            </p:cNvPr>
            <p:cNvSpPr/>
            <p:nvPr/>
          </p:nvSpPr>
          <p:spPr>
            <a:xfrm>
              <a:off x="7759786" y="5146266"/>
              <a:ext cx="449513" cy="562292"/>
            </a:xfrm>
            <a:custGeom>
              <a:avLst/>
              <a:gdLst>
                <a:gd name="connsiteX0" fmla="*/ 224757 w 449513"/>
                <a:gd name="connsiteY0" fmla="*/ 562292 h 562292"/>
                <a:gd name="connsiteX1" fmla="*/ 55974 w 449513"/>
                <a:gd name="connsiteY1" fmla="*/ 485692 h 562292"/>
                <a:gd name="connsiteX2" fmla="*/ 0 w 449513"/>
                <a:gd name="connsiteY2" fmla="*/ 281146 h 562292"/>
                <a:gd name="connsiteX3" fmla="*/ 55974 w 449513"/>
                <a:gd name="connsiteY3" fmla="*/ 76601 h 562292"/>
                <a:gd name="connsiteX4" fmla="*/ 224757 w 449513"/>
                <a:gd name="connsiteY4" fmla="*/ 0 h 562292"/>
                <a:gd name="connsiteX5" fmla="*/ 393539 w 449513"/>
                <a:gd name="connsiteY5" fmla="*/ 76601 h 562292"/>
                <a:gd name="connsiteX6" fmla="*/ 449513 w 449513"/>
                <a:gd name="connsiteY6" fmla="*/ 281146 h 562292"/>
                <a:gd name="connsiteX7" fmla="*/ 393539 w 449513"/>
                <a:gd name="connsiteY7" fmla="*/ 485692 h 562292"/>
                <a:gd name="connsiteX8" fmla="*/ 224757 w 449513"/>
                <a:gd name="connsiteY8" fmla="*/ 562292 h 562292"/>
                <a:gd name="connsiteX9" fmla="*/ 144654 w 449513"/>
                <a:gd name="connsiteY9" fmla="*/ 150115 h 562292"/>
                <a:gd name="connsiteX10" fmla="*/ 118981 w 449513"/>
                <a:gd name="connsiteY10" fmla="*/ 281562 h 562292"/>
                <a:gd name="connsiteX11" fmla="*/ 144654 w 449513"/>
                <a:gd name="connsiteY11" fmla="*/ 413009 h 562292"/>
                <a:gd name="connsiteX12" fmla="*/ 224757 w 449513"/>
                <a:gd name="connsiteY12" fmla="*/ 462780 h 562292"/>
                <a:gd name="connsiteX13" fmla="*/ 304859 w 449513"/>
                <a:gd name="connsiteY13" fmla="*/ 413009 h 562292"/>
                <a:gd name="connsiteX14" fmla="*/ 330531 w 449513"/>
                <a:gd name="connsiteY14" fmla="*/ 281562 h 562292"/>
                <a:gd name="connsiteX15" fmla="*/ 304859 w 449513"/>
                <a:gd name="connsiteY15" fmla="*/ 150115 h 562292"/>
                <a:gd name="connsiteX16" fmla="*/ 224757 w 449513"/>
                <a:gd name="connsiteY16" fmla="*/ 100344 h 562292"/>
                <a:gd name="connsiteX17" fmla="*/ 144654 w 449513"/>
                <a:gd name="connsiteY17" fmla="*/ 150115 h 56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513" h="562292">
                  <a:moveTo>
                    <a:pt x="224757" y="562292"/>
                  </a:moveTo>
                  <a:cubicBezTo>
                    <a:pt x="149580" y="562292"/>
                    <a:pt x="93310" y="536769"/>
                    <a:pt x="55974" y="485692"/>
                  </a:cubicBezTo>
                  <a:cubicBezTo>
                    <a:pt x="18638" y="434644"/>
                    <a:pt x="0" y="366443"/>
                    <a:pt x="0" y="281146"/>
                  </a:cubicBezTo>
                  <a:cubicBezTo>
                    <a:pt x="0" y="195879"/>
                    <a:pt x="18667" y="127678"/>
                    <a:pt x="55974" y="76601"/>
                  </a:cubicBezTo>
                  <a:cubicBezTo>
                    <a:pt x="93310" y="25524"/>
                    <a:pt x="149551" y="0"/>
                    <a:pt x="224757" y="0"/>
                  </a:cubicBezTo>
                  <a:cubicBezTo>
                    <a:pt x="299932" y="0"/>
                    <a:pt x="356204" y="25553"/>
                    <a:pt x="393539" y="76601"/>
                  </a:cubicBezTo>
                  <a:cubicBezTo>
                    <a:pt x="430875" y="127678"/>
                    <a:pt x="449513" y="195850"/>
                    <a:pt x="449513" y="281146"/>
                  </a:cubicBezTo>
                  <a:cubicBezTo>
                    <a:pt x="449513" y="366443"/>
                    <a:pt x="430845" y="434615"/>
                    <a:pt x="393539" y="485692"/>
                  </a:cubicBezTo>
                  <a:cubicBezTo>
                    <a:pt x="356204" y="536769"/>
                    <a:pt x="299932" y="562292"/>
                    <a:pt x="224757" y="562292"/>
                  </a:cubicBezTo>
                  <a:close/>
                  <a:moveTo>
                    <a:pt x="144654" y="150115"/>
                  </a:moveTo>
                  <a:cubicBezTo>
                    <a:pt x="127529" y="183296"/>
                    <a:pt x="118981" y="227101"/>
                    <a:pt x="118981" y="281562"/>
                  </a:cubicBezTo>
                  <a:cubicBezTo>
                    <a:pt x="118981" y="335992"/>
                    <a:pt x="127529" y="379828"/>
                    <a:pt x="144654" y="413009"/>
                  </a:cubicBezTo>
                  <a:cubicBezTo>
                    <a:pt x="161778" y="446189"/>
                    <a:pt x="188460" y="462780"/>
                    <a:pt x="224757" y="462780"/>
                  </a:cubicBezTo>
                  <a:cubicBezTo>
                    <a:pt x="261054" y="462780"/>
                    <a:pt x="287764" y="446189"/>
                    <a:pt x="304859" y="413009"/>
                  </a:cubicBezTo>
                  <a:cubicBezTo>
                    <a:pt x="321984" y="379828"/>
                    <a:pt x="330531" y="336022"/>
                    <a:pt x="330531" y="281562"/>
                  </a:cubicBezTo>
                  <a:cubicBezTo>
                    <a:pt x="330531" y="227131"/>
                    <a:pt x="321984" y="183325"/>
                    <a:pt x="304859" y="150115"/>
                  </a:cubicBezTo>
                  <a:cubicBezTo>
                    <a:pt x="287735" y="116934"/>
                    <a:pt x="261054" y="100344"/>
                    <a:pt x="224757" y="100344"/>
                  </a:cubicBezTo>
                  <a:cubicBezTo>
                    <a:pt x="188460" y="100344"/>
                    <a:pt x="161749" y="116934"/>
                    <a:pt x="144654" y="150115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663924-1863-4D87-84A7-ED08300D901F}"/>
                </a:ext>
              </a:extLst>
            </p:cNvPr>
            <p:cNvSpPr/>
            <p:nvPr/>
          </p:nvSpPr>
          <p:spPr>
            <a:xfrm>
              <a:off x="8311156" y="5158731"/>
              <a:ext cx="388879" cy="549827"/>
            </a:xfrm>
            <a:custGeom>
              <a:avLst/>
              <a:gdLst>
                <a:gd name="connsiteX0" fmla="*/ 30362 w 388879"/>
                <a:gd name="connsiteY0" fmla="*/ 103430 h 549827"/>
                <a:gd name="connsiteX1" fmla="*/ 30362 w 388879"/>
                <a:gd name="connsiteY1" fmla="*/ 0 h 549827"/>
                <a:gd name="connsiteX2" fmla="*/ 363238 w 388879"/>
                <a:gd name="connsiteY2" fmla="*/ 0 h 549827"/>
                <a:gd name="connsiteX3" fmla="*/ 363238 w 388879"/>
                <a:gd name="connsiteY3" fmla="*/ 83991 h 549827"/>
                <a:gd name="connsiteX4" fmla="*/ 252032 w 388879"/>
                <a:gd name="connsiteY4" fmla="*/ 210748 h 549827"/>
                <a:gd name="connsiteX5" fmla="*/ 353118 w 388879"/>
                <a:gd name="connsiteY5" fmla="*/ 265565 h 549827"/>
                <a:gd name="connsiteX6" fmla="*/ 388880 w 388879"/>
                <a:gd name="connsiteY6" fmla="*/ 367066 h 549827"/>
                <a:gd name="connsiteX7" fmla="*/ 330947 w 388879"/>
                <a:gd name="connsiteY7" fmla="*/ 501213 h 549827"/>
                <a:gd name="connsiteX8" fmla="*/ 182791 w 388879"/>
                <a:gd name="connsiteY8" fmla="*/ 549827 h 549827"/>
                <a:gd name="connsiteX9" fmla="*/ 0 w 388879"/>
                <a:gd name="connsiteY9" fmla="*/ 486048 h 549827"/>
                <a:gd name="connsiteX10" fmla="*/ 49771 w 388879"/>
                <a:gd name="connsiteY10" fmla="*/ 389622 h 549827"/>
                <a:gd name="connsiteX11" fmla="*/ 187421 w 388879"/>
                <a:gd name="connsiteY11" fmla="*/ 444052 h 549827"/>
                <a:gd name="connsiteX12" fmla="*/ 247669 w 388879"/>
                <a:gd name="connsiteY12" fmla="*/ 426186 h 549827"/>
                <a:gd name="connsiteX13" fmla="*/ 271412 w 388879"/>
                <a:gd name="connsiteY13" fmla="*/ 374456 h 549827"/>
                <a:gd name="connsiteX14" fmla="*/ 244196 w 388879"/>
                <a:gd name="connsiteY14" fmla="*/ 320797 h 549827"/>
                <a:gd name="connsiteX15" fmla="*/ 168753 w 388879"/>
                <a:gd name="connsiteY15" fmla="*/ 300972 h 549827"/>
                <a:gd name="connsiteX16" fmla="*/ 96427 w 388879"/>
                <a:gd name="connsiteY16" fmla="*/ 315751 h 549827"/>
                <a:gd name="connsiteX17" fmla="*/ 96427 w 388879"/>
                <a:gd name="connsiteY17" fmla="*/ 226300 h 549827"/>
                <a:gd name="connsiteX18" fmla="*/ 200628 w 388879"/>
                <a:gd name="connsiteY18" fmla="*/ 103430 h 549827"/>
                <a:gd name="connsiteX19" fmla="*/ 30362 w 388879"/>
                <a:gd name="connsiteY19" fmla="*/ 103430 h 54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8879" h="549827">
                  <a:moveTo>
                    <a:pt x="30362" y="103430"/>
                  </a:moveTo>
                  <a:lnTo>
                    <a:pt x="30362" y="0"/>
                  </a:lnTo>
                  <a:lnTo>
                    <a:pt x="363238" y="0"/>
                  </a:lnTo>
                  <a:lnTo>
                    <a:pt x="363238" y="83991"/>
                  </a:lnTo>
                  <a:lnTo>
                    <a:pt x="252032" y="210748"/>
                  </a:lnTo>
                  <a:cubicBezTo>
                    <a:pt x="295570" y="218020"/>
                    <a:pt x="329286" y="236302"/>
                    <a:pt x="353118" y="265565"/>
                  </a:cubicBezTo>
                  <a:cubicBezTo>
                    <a:pt x="376949" y="294858"/>
                    <a:pt x="388880" y="328691"/>
                    <a:pt x="388880" y="367066"/>
                  </a:cubicBezTo>
                  <a:cubicBezTo>
                    <a:pt x="388880" y="424108"/>
                    <a:pt x="369559" y="468834"/>
                    <a:pt x="330947" y="501213"/>
                  </a:cubicBezTo>
                  <a:cubicBezTo>
                    <a:pt x="292335" y="533623"/>
                    <a:pt x="242920" y="549827"/>
                    <a:pt x="182791" y="549827"/>
                  </a:cubicBezTo>
                  <a:cubicBezTo>
                    <a:pt x="122632" y="549827"/>
                    <a:pt x="61702" y="528578"/>
                    <a:pt x="0" y="486048"/>
                  </a:cubicBezTo>
                  <a:lnTo>
                    <a:pt x="49771" y="389622"/>
                  </a:lnTo>
                  <a:cubicBezTo>
                    <a:pt x="101115" y="425919"/>
                    <a:pt x="146999" y="444052"/>
                    <a:pt x="187421" y="444052"/>
                  </a:cubicBezTo>
                  <a:cubicBezTo>
                    <a:pt x="211787" y="444052"/>
                    <a:pt x="231850" y="438087"/>
                    <a:pt x="247669" y="426186"/>
                  </a:cubicBezTo>
                  <a:cubicBezTo>
                    <a:pt x="263487" y="414255"/>
                    <a:pt x="271412" y="397012"/>
                    <a:pt x="271412" y="374456"/>
                  </a:cubicBezTo>
                  <a:cubicBezTo>
                    <a:pt x="271412" y="351900"/>
                    <a:pt x="262330" y="334004"/>
                    <a:pt x="244196" y="320797"/>
                  </a:cubicBezTo>
                  <a:cubicBezTo>
                    <a:pt x="226033" y="307560"/>
                    <a:pt x="200896" y="300972"/>
                    <a:pt x="168753" y="300972"/>
                  </a:cubicBezTo>
                  <a:cubicBezTo>
                    <a:pt x="151629" y="300972"/>
                    <a:pt x="127530" y="305898"/>
                    <a:pt x="96427" y="315751"/>
                  </a:cubicBezTo>
                  <a:lnTo>
                    <a:pt x="96427" y="226300"/>
                  </a:lnTo>
                  <a:lnTo>
                    <a:pt x="200628" y="103430"/>
                  </a:lnTo>
                  <a:lnTo>
                    <a:pt x="30362" y="103430"/>
                  </a:ln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74717BB-4A21-40F9-B28D-FB8F3F27E4F7}"/>
                </a:ext>
              </a:extLst>
            </p:cNvPr>
            <p:cNvSpPr/>
            <p:nvPr/>
          </p:nvSpPr>
          <p:spPr>
            <a:xfrm>
              <a:off x="8816703" y="5571681"/>
              <a:ext cx="136878" cy="136878"/>
            </a:xfrm>
            <a:custGeom>
              <a:avLst/>
              <a:gdLst>
                <a:gd name="connsiteX0" fmla="*/ 19825 w 136878"/>
                <a:gd name="connsiteY0" fmla="*/ 117053 h 136878"/>
                <a:gd name="connsiteX1" fmla="*/ 0 w 136878"/>
                <a:gd name="connsiteY1" fmla="*/ 68439 h 136878"/>
                <a:gd name="connsiteX2" fmla="*/ 19825 w 136878"/>
                <a:gd name="connsiteY2" fmla="*/ 19826 h 136878"/>
                <a:gd name="connsiteX3" fmla="*/ 68439 w 136878"/>
                <a:gd name="connsiteY3" fmla="*/ 0 h 136878"/>
                <a:gd name="connsiteX4" fmla="*/ 117053 w 136878"/>
                <a:gd name="connsiteY4" fmla="*/ 19826 h 136878"/>
                <a:gd name="connsiteX5" fmla="*/ 136878 w 136878"/>
                <a:gd name="connsiteY5" fmla="*/ 68439 h 136878"/>
                <a:gd name="connsiteX6" fmla="*/ 117053 w 136878"/>
                <a:gd name="connsiteY6" fmla="*/ 117053 h 136878"/>
                <a:gd name="connsiteX7" fmla="*/ 68439 w 136878"/>
                <a:gd name="connsiteY7" fmla="*/ 136878 h 136878"/>
                <a:gd name="connsiteX8" fmla="*/ 19825 w 136878"/>
                <a:gd name="connsiteY8" fmla="*/ 117053 h 13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878" h="136878">
                  <a:moveTo>
                    <a:pt x="19825" y="117053"/>
                  </a:moveTo>
                  <a:cubicBezTo>
                    <a:pt x="6618" y="103816"/>
                    <a:pt x="0" y="87641"/>
                    <a:pt x="0" y="68439"/>
                  </a:cubicBezTo>
                  <a:cubicBezTo>
                    <a:pt x="0" y="49267"/>
                    <a:pt x="6618" y="33032"/>
                    <a:pt x="19825" y="19826"/>
                  </a:cubicBezTo>
                  <a:cubicBezTo>
                    <a:pt x="33062" y="6589"/>
                    <a:pt x="49237" y="0"/>
                    <a:pt x="68439" y="0"/>
                  </a:cubicBezTo>
                  <a:cubicBezTo>
                    <a:pt x="87612" y="0"/>
                    <a:pt x="103846" y="6618"/>
                    <a:pt x="117053" y="19826"/>
                  </a:cubicBezTo>
                  <a:cubicBezTo>
                    <a:pt x="130290" y="33032"/>
                    <a:pt x="136878" y="49237"/>
                    <a:pt x="136878" y="68439"/>
                  </a:cubicBezTo>
                  <a:cubicBezTo>
                    <a:pt x="136878" y="87612"/>
                    <a:pt x="130260" y="103816"/>
                    <a:pt x="117053" y="117053"/>
                  </a:cubicBezTo>
                  <a:cubicBezTo>
                    <a:pt x="103846" y="130260"/>
                    <a:pt x="87641" y="136878"/>
                    <a:pt x="68439" y="136878"/>
                  </a:cubicBezTo>
                  <a:cubicBezTo>
                    <a:pt x="49267" y="136878"/>
                    <a:pt x="33062" y="130260"/>
                    <a:pt x="19825" y="117053"/>
                  </a:cubicBezTo>
                  <a:close/>
                </a:path>
              </a:pathLst>
            </a:custGeom>
            <a:solidFill>
              <a:srgbClr val="1D446A"/>
            </a:solidFill>
            <a:ln w="2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383B40D-3637-40D5-8E93-516E8EB65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4489450"/>
            <a:ext cx="1905000" cy="1060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2"/>
            <a:r>
              <a:rPr lang="en-US"/>
              <a:t>Section Title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AD90919-CF63-4ED2-A757-2CA822782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5525" y="4489451"/>
            <a:ext cx="1793875" cy="1060958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2"/>
            <a:r>
              <a:rPr lang="en-US"/>
              <a:t>Section Title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0A8ABB9A-95C5-401A-8C03-9792E02940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4511" y="4475958"/>
            <a:ext cx="1905000" cy="1060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2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893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0F069B-8B6A-4467-94B8-BBF38F5E85E2}"/>
              </a:ext>
            </a:extLst>
          </p:cNvPr>
          <p:cNvSpPr/>
          <p:nvPr userDrawn="1"/>
        </p:nvSpPr>
        <p:spPr>
          <a:xfrm>
            <a:off x="761994" y="1974440"/>
            <a:ext cx="11049028" cy="3796086"/>
          </a:xfrm>
          <a:custGeom>
            <a:avLst/>
            <a:gdLst>
              <a:gd name="connsiteX0" fmla="*/ 0 w 8981746"/>
              <a:gd name="connsiteY0" fmla="*/ 0 h 3085840"/>
              <a:gd name="connsiteX1" fmla="*/ 8981747 w 8981746"/>
              <a:gd name="connsiteY1" fmla="*/ 0 h 3085840"/>
              <a:gd name="connsiteX2" fmla="*/ 8981747 w 8981746"/>
              <a:gd name="connsiteY2" fmla="*/ 3085840 h 3085840"/>
              <a:gd name="connsiteX3" fmla="*/ 0 w 8981746"/>
              <a:gd name="connsiteY3" fmla="*/ 3085840 h 308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1746" h="3085840">
                <a:moveTo>
                  <a:pt x="0" y="0"/>
                </a:moveTo>
                <a:lnTo>
                  <a:pt x="8981747" y="0"/>
                </a:lnTo>
                <a:lnTo>
                  <a:pt x="8981747" y="3085840"/>
                </a:lnTo>
                <a:lnTo>
                  <a:pt x="0" y="3085840"/>
                </a:lnTo>
                <a:close/>
              </a:path>
            </a:pathLst>
          </a:custGeom>
          <a:solidFill>
            <a:srgbClr val="D5EAF8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E671C3-4944-4A53-A75F-F09B7ACB1EFE}"/>
              </a:ext>
            </a:extLst>
          </p:cNvPr>
          <p:cNvSpPr/>
          <p:nvPr userDrawn="1"/>
        </p:nvSpPr>
        <p:spPr>
          <a:xfrm>
            <a:off x="0" y="0"/>
            <a:ext cx="3809966" cy="764036"/>
          </a:xfrm>
          <a:custGeom>
            <a:avLst/>
            <a:gdLst>
              <a:gd name="connsiteX0" fmla="*/ 0 w 3097118"/>
              <a:gd name="connsiteY0" fmla="*/ 0 h 621085"/>
              <a:gd name="connsiteX1" fmla="*/ 3097118 w 3097118"/>
              <a:gd name="connsiteY1" fmla="*/ 0 h 621085"/>
              <a:gd name="connsiteX2" fmla="*/ 3097118 w 3097118"/>
              <a:gd name="connsiteY2" fmla="*/ 621086 h 621085"/>
              <a:gd name="connsiteX3" fmla="*/ 0 w 3097118"/>
              <a:gd name="connsiteY3" fmla="*/ 621086 h 62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118" h="621085">
                <a:moveTo>
                  <a:pt x="0" y="0"/>
                </a:moveTo>
                <a:lnTo>
                  <a:pt x="3097118" y="0"/>
                </a:lnTo>
                <a:lnTo>
                  <a:pt x="3097118" y="621086"/>
                </a:lnTo>
                <a:lnTo>
                  <a:pt x="0" y="621086"/>
                </a:lnTo>
                <a:close/>
              </a:path>
            </a:pathLst>
          </a:custGeom>
          <a:solidFill>
            <a:schemeClr val="accent5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96D3D5-A72D-4A78-85FF-32BAB23C74D4}"/>
              </a:ext>
            </a:extLst>
          </p:cNvPr>
          <p:cNvSpPr/>
          <p:nvPr userDrawn="1"/>
        </p:nvSpPr>
        <p:spPr>
          <a:xfrm>
            <a:off x="0" y="380576"/>
            <a:ext cx="5333989" cy="383460"/>
          </a:xfrm>
          <a:custGeom>
            <a:avLst/>
            <a:gdLst>
              <a:gd name="connsiteX0" fmla="*/ 0 w 4335995"/>
              <a:gd name="connsiteY0" fmla="*/ 0 h 311715"/>
              <a:gd name="connsiteX1" fmla="*/ 4335995 w 4335995"/>
              <a:gd name="connsiteY1" fmla="*/ 0 h 311715"/>
              <a:gd name="connsiteX2" fmla="*/ 4335995 w 4335995"/>
              <a:gd name="connsiteY2" fmla="*/ 311715 h 311715"/>
              <a:gd name="connsiteX3" fmla="*/ 0 w 4335995"/>
              <a:gd name="connsiteY3" fmla="*/ 311715 h 3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995" h="311715">
                <a:moveTo>
                  <a:pt x="0" y="0"/>
                </a:moveTo>
                <a:lnTo>
                  <a:pt x="4335995" y="0"/>
                </a:lnTo>
                <a:lnTo>
                  <a:pt x="4335995" y="311715"/>
                </a:lnTo>
                <a:lnTo>
                  <a:pt x="0" y="311715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45D281-C975-4EBA-BD7B-9F0F39E3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49150"/>
            <a:ext cx="6140632" cy="5434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Photo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862B-A2E3-46FD-9582-8C4FE9EC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C4E-0DF0-4EE0-9D28-DDB361141DB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24363-969E-41C9-A644-B93EF74CD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3604" y="2314178"/>
            <a:ext cx="5135391" cy="3526536"/>
          </a:xfrm>
        </p:spPr>
        <p:txBody>
          <a:bodyPr/>
          <a:lstStyle>
            <a:lvl1pPr>
              <a:defRPr/>
            </a:lvl1pPr>
            <a:lvl2pPr>
              <a:defRPr/>
            </a:lvl2pPr>
            <a:lvl4pPr marL="0" indent="0">
              <a:buNone/>
              <a:defRPr/>
            </a:lvl4pPr>
          </a:lstStyle>
          <a:p>
            <a:pPr lvl="0"/>
            <a:r>
              <a:rPr lang="en-US"/>
              <a:t>Section Intro</a:t>
            </a:r>
          </a:p>
          <a:p>
            <a:pPr lvl="1"/>
            <a:r>
              <a:rPr lang="en-US"/>
              <a:t>Subtitle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Lorem ipsum dolor sit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amet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,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consectetur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adipiscing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elit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, sed do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eiusmod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tempor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incididunt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ut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 labore et dolore magna </a:t>
            </a:r>
            <a:r>
              <a:rPr lang="en-US" sz="2400" b="0" i="0" err="1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aliqua</a:t>
            </a:r>
            <a:r>
              <a:rPr lang="en-US" sz="2400" b="0" i="0">
                <a:solidFill>
                  <a:srgbClr val="1D446A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. 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iner-Right-Photo-White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D63674-FD7A-75DE-D669-C5ED400DBB76}"/>
              </a:ext>
            </a:extLst>
          </p:cNvPr>
          <p:cNvSpPr/>
          <p:nvPr userDrawn="1"/>
        </p:nvSpPr>
        <p:spPr>
          <a:xfrm>
            <a:off x="0" y="0"/>
            <a:ext cx="3809966" cy="764036"/>
          </a:xfrm>
          <a:custGeom>
            <a:avLst/>
            <a:gdLst>
              <a:gd name="connsiteX0" fmla="*/ 0 w 3097118"/>
              <a:gd name="connsiteY0" fmla="*/ 0 h 621085"/>
              <a:gd name="connsiteX1" fmla="*/ 3097118 w 3097118"/>
              <a:gd name="connsiteY1" fmla="*/ 0 h 621085"/>
              <a:gd name="connsiteX2" fmla="*/ 3097118 w 3097118"/>
              <a:gd name="connsiteY2" fmla="*/ 621086 h 621085"/>
              <a:gd name="connsiteX3" fmla="*/ 0 w 3097118"/>
              <a:gd name="connsiteY3" fmla="*/ 621086 h 62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118" h="621085">
                <a:moveTo>
                  <a:pt x="0" y="0"/>
                </a:moveTo>
                <a:lnTo>
                  <a:pt x="3097118" y="0"/>
                </a:lnTo>
                <a:lnTo>
                  <a:pt x="3097118" y="621086"/>
                </a:lnTo>
                <a:lnTo>
                  <a:pt x="0" y="621086"/>
                </a:lnTo>
                <a:close/>
              </a:path>
            </a:pathLst>
          </a:custGeom>
          <a:solidFill>
            <a:schemeClr val="accent5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768FA0-0746-1A0F-714D-A9F4D23B4F3E}"/>
              </a:ext>
            </a:extLst>
          </p:cNvPr>
          <p:cNvSpPr/>
          <p:nvPr userDrawn="1"/>
        </p:nvSpPr>
        <p:spPr>
          <a:xfrm>
            <a:off x="0" y="380576"/>
            <a:ext cx="5333989" cy="383460"/>
          </a:xfrm>
          <a:custGeom>
            <a:avLst/>
            <a:gdLst>
              <a:gd name="connsiteX0" fmla="*/ 0 w 4335995"/>
              <a:gd name="connsiteY0" fmla="*/ 0 h 311715"/>
              <a:gd name="connsiteX1" fmla="*/ 4335995 w 4335995"/>
              <a:gd name="connsiteY1" fmla="*/ 0 h 311715"/>
              <a:gd name="connsiteX2" fmla="*/ 4335995 w 4335995"/>
              <a:gd name="connsiteY2" fmla="*/ 311715 h 311715"/>
              <a:gd name="connsiteX3" fmla="*/ 0 w 4335995"/>
              <a:gd name="connsiteY3" fmla="*/ 311715 h 3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995" h="311715">
                <a:moveTo>
                  <a:pt x="0" y="0"/>
                </a:moveTo>
                <a:lnTo>
                  <a:pt x="4335995" y="0"/>
                </a:lnTo>
                <a:lnTo>
                  <a:pt x="4335995" y="311715"/>
                </a:lnTo>
                <a:lnTo>
                  <a:pt x="0" y="311715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57749-1D8F-48B5-8618-6F3FAFD6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C4E-0DF0-4EE0-9D28-DDB361141DB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581DB5F-E19F-8C45-8484-91266019B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70" y="1201587"/>
            <a:ext cx="61801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3E3E08-D389-C1BD-7F9E-3CD696AC9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5188" y="-12699"/>
            <a:ext cx="5056187" cy="606513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C9F8A5-9502-25DD-6A5F-69B5C8CF1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470" y="2745581"/>
            <a:ext cx="6180138" cy="3273425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47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F829-57CA-E37B-2FD1-0F16701C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1" y="8107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424C4-539F-79C7-D7CC-8237425C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C4E-0DF0-4EE0-9D28-DDB361141DB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05272-7130-F66A-BA69-819443133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1C8C3A-9587-42F4-A7F4-20C6CB05C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(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ED1F-75C3-44B7-AC7A-85589595C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E72D7-FA7F-484E-9F92-8BDD40AA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DCD3-5B46-4764-ADBD-EB28FA7D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088" y="64452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CD9C2-9579-4AA0-A626-AE6730DB8AA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84F2-A1FE-4255-B425-43426001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33AF-2BB2-4AA4-837A-D6114A5C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312801"/>
            <a:ext cx="2743200" cy="365125"/>
          </a:xfrm>
          <a:prstGeom prst="rect">
            <a:avLst/>
          </a:prstGeom>
        </p:spPr>
        <p:txBody>
          <a:bodyPr/>
          <a:lstStyle/>
          <a:p>
            <a:fld id="{C554B5A0-1744-4994-A502-321894878B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.S. Fish and Wildlife Service Logo is shaped like a badge with a fish and duck in water with mountains and a sunset in the background.">
            <a:extLst>
              <a:ext uri="{FF2B5EF4-FFF2-40B4-BE49-F238E27FC236}">
                <a16:creationId xmlns:a16="http://schemas.microsoft.com/office/drawing/2014/main" id="{1E44A736-CD89-C456-E3E0-6E5E13A19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877" y="810144"/>
            <a:ext cx="760290" cy="8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A547F47-5A33-5F91-9A9C-0499E45E7E84}"/>
              </a:ext>
            </a:extLst>
          </p:cNvPr>
          <p:cNvSpPr/>
          <p:nvPr userDrawn="1"/>
        </p:nvSpPr>
        <p:spPr>
          <a:xfrm>
            <a:off x="766527" y="0"/>
            <a:ext cx="5710122" cy="6951712"/>
          </a:xfrm>
          <a:custGeom>
            <a:avLst/>
            <a:gdLst>
              <a:gd name="connsiteX0" fmla="*/ 0 w 4244644"/>
              <a:gd name="connsiteY0" fmla="*/ 0 h 5093602"/>
              <a:gd name="connsiteX1" fmla="*/ 4244644 w 4244644"/>
              <a:gd name="connsiteY1" fmla="*/ 0 h 5093602"/>
              <a:gd name="connsiteX2" fmla="*/ 4244644 w 4244644"/>
              <a:gd name="connsiteY2" fmla="*/ 5093603 h 5093602"/>
              <a:gd name="connsiteX3" fmla="*/ 0 w 4244644"/>
              <a:gd name="connsiteY3" fmla="*/ 5093603 h 50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644" h="5093602">
                <a:moveTo>
                  <a:pt x="0" y="0"/>
                </a:moveTo>
                <a:lnTo>
                  <a:pt x="4244644" y="0"/>
                </a:lnTo>
                <a:lnTo>
                  <a:pt x="4244644" y="5093603"/>
                </a:lnTo>
                <a:lnTo>
                  <a:pt x="0" y="5093603"/>
                </a:lnTo>
                <a:close/>
              </a:path>
            </a:pathLst>
          </a:custGeom>
          <a:solidFill>
            <a:srgbClr val="D5EAF8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C15EA6-37C2-A748-5AD0-F9586FE47CC7}"/>
              </a:ext>
            </a:extLst>
          </p:cNvPr>
          <p:cNvSpPr/>
          <p:nvPr userDrawn="1"/>
        </p:nvSpPr>
        <p:spPr>
          <a:xfrm>
            <a:off x="-5229" y="530352"/>
            <a:ext cx="7613841" cy="5674527"/>
          </a:xfrm>
          <a:custGeom>
            <a:avLst/>
            <a:gdLst>
              <a:gd name="connsiteX0" fmla="*/ 0 w 5659782"/>
              <a:gd name="connsiteY0" fmla="*/ 0 h 3959877"/>
              <a:gd name="connsiteX1" fmla="*/ 5659783 w 5659782"/>
              <a:gd name="connsiteY1" fmla="*/ 0 h 3959877"/>
              <a:gd name="connsiteX2" fmla="*/ 5659783 w 5659782"/>
              <a:gd name="connsiteY2" fmla="*/ 3959878 h 3959877"/>
              <a:gd name="connsiteX3" fmla="*/ 0 w 5659782"/>
              <a:gd name="connsiteY3" fmla="*/ 3959878 h 39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782" h="3959877">
                <a:moveTo>
                  <a:pt x="0" y="0"/>
                </a:moveTo>
                <a:lnTo>
                  <a:pt x="5659783" y="0"/>
                </a:lnTo>
                <a:lnTo>
                  <a:pt x="5659783" y="3959878"/>
                </a:lnTo>
                <a:lnTo>
                  <a:pt x="0" y="3959878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A033AD-3ED6-FCA0-71AD-8291BEACCE6C}"/>
              </a:ext>
            </a:extLst>
          </p:cNvPr>
          <p:cNvSpPr/>
          <p:nvPr userDrawn="1"/>
        </p:nvSpPr>
        <p:spPr>
          <a:xfrm>
            <a:off x="9522074" y="1155290"/>
            <a:ext cx="2664697" cy="3474296"/>
          </a:xfrm>
          <a:custGeom>
            <a:avLst/>
            <a:gdLst>
              <a:gd name="connsiteX0" fmla="*/ 0 w 1980814"/>
              <a:gd name="connsiteY0" fmla="*/ 0 h 2545658"/>
              <a:gd name="connsiteX1" fmla="*/ 1980814 w 1980814"/>
              <a:gd name="connsiteY1" fmla="*/ 0 h 2545658"/>
              <a:gd name="connsiteX2" fmla="*/ 1980814 w 1980814"/>
              <a:gd name="connsiteY2" fmla="*/ 2545659 h 2545658"/>
              <a:gd name="connsiteX3" fmla="*/ 0 w 1980814"/>
              <a:gd name="connsiteY3" fmla="*/ 2545659 h 254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814" h="2545658">
                <a:moveTo>
                  <a:pt x="0" y="0"/>
                </a:moveTo>
                <a:lnTo>
                  <a:pt x="1980814" y="0"/>
                </a:lnTo>
                <a:lnTo>
                  <a:pt x="1980814" y="2545659"/>
                </a:lnTo>
                <a:lnTo>
                  <a:pt x="0" y="2545659"/>
                </a:lnTo>
                <a:close/>
              </a:path>
            </a:pathLst>
          </a:custGeom>
          <a:solidFill>
            <a:srgbClr val="F6C866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25">
            <a:extLst>
              <a:ext uri="{FF2B5EF4-FFF2-40B4-BE49-F238E27FC236}">
                <a16:creationId xmlns:a16="http://schemas.microsoft.com/office/drawing/2014/main" id="{BD5A361C-8FA8-D728-C5C5-DFBB5200A4AD}"/>
              </a:ext>
            </a:extLst>
          </p:cNvPr>
          <p:cNvSpPr/>
          <p:nvPr userDrawn="1"/>
        </p:nvSpPr>
        <p:spPr>
          <a:xfrm>
            <a:off x="0" y="6059510"/>
            <a:ext cx="12192000" cy="822960"/>
          </a:xfrm>
          <a:custGeom>
            <a:avLst/>
            <a:gdLst>
              <a:gd name="connsiteX0" fmla="*/ 0 w 7666862"/>
              <a:gd name="connsiteY0" fmla="*/ 0 h 301802"/>
              <a:gd name="connsiteX1" fmla="*/ 7666863 w 7666862"/>
              <a:gd name="connsiteY1" fmla="*/ 0 h 301802"/>
              <a:gd name="connsiteX2" fmla="*/ 7666863 w 7666862"/>
              <a:gd name="connsiteY2" fmla="*/ 301802 h 301802"/>
              <a:gd name="connsiteX3" fmla="*/ 0 w 7666862"/>
              <a:gd name="connsiteY3" fmla="*/ 301802 h 3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862" h="301802">
                <a:moveTo>
                  <a:pt x="0" y="0"/>
                </a:moveTo>
                <a:lnTo>
                  <a:pt x="7666863" y="0"/>
                </a:lnTo>
                <a:lnTo>
                  <a:pt x="7666863" y="301802"/>
                </a:lnTo>
                <a:lnTo>
                  <a:pt x="0" y="301802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599AB-489A-4DC2-9043-29BB2336B2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392" y="2448476"/>
            <a:ext cx="5640259" cy="23552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8061D-9185-465E-9A17-0C00EEC69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93" y="995797"/>
            <a:ext cx="56402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631720D-8CCF-8B71-2C4C-93F4C4935B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2583" y="912630"/>
            <a:ext cx="5428331" cy="529224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Photo Here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9D06F5D-733D-758F-D505-EA3B6012E3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698" y="6305312"/>
            <a:ext cx="4114800" cy="36512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5"/>
            <a:r>
              <a:rPr lang="en-US"/>
              <a:t>Field Station Name </a:t>
            </a:r>
          </a:p>
        </p:txBody>
      </p:sp>
    </p:spTree>
    <p:extLst>
      <p:ext uri="{BB962C8B-B14F-4D97-AF65-F5344CB8AC3E}">
        <p14:creationId xmlns:p14="http://schemas.microsoft.com/office/powerpoint/2010/main" val="110323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in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551BE-43C9-45A1-A55F-6465C1C35E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15275" y="0"/>
            <a:ext cx="4276725" cy="685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841AB-83F7-4055-9922-2F9447520B96}"/>
              </a:ext>
            </a:extLst>
          </p:cNvPr>
          <p:cNvSpPr/>
          <p:nvPr/>
        </p:nvSpPr>
        <p:spPr>
          <a:xfrm>
            <a:off x="0" y="-1"/>
            <a:ext cx="7915274" cy="6858001"/>
          </a:xfrm>
          <a:prstGeom prst="rect">
            <a:avLst/>
          </a:prstGeom>
          <a:solidFill>
            <a:srgbClr val="024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B8AD-203F-43FB-B11D-61BEBA38400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377088" y="64452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55C4E-0DF0-4EE0-9D28-DDB361141DB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F27824-6D35-4117-BEAE-90BE1223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96" y="781590"/>
            <a:ext cx="591026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Explainer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B8283-071D-459B-AFAF-F990C82D02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8571" y="2312861"/>
            <a:ext cx="5843588" cy="36766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Subtitle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4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iner on Blue-with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7F95-3E55-46D2-B88A-BA7AE266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538" y="588963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1DC83-62DF-42BF-B9F8-7E5CE2AA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088" y="64452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CD9C2-9579-4AA0-A626-AE6730DB8AA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31523-EBFE-449D-B752-F096EF83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157255-E508-35F8-6D60-3135325A23D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35588" y="11398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B087D9-BE2F-1697-445D-9E9C145C2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4538" y="2360613"/>
            <a:ext cx="4114800" cy="33385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6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406A-1828-4497-807D-2B3D0ADD4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452E9-9243-4C90-9BD7-BB2D34A63C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1" y="2123597"/>
            <a:ext cx="5157787" cy="5316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Comparison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6D97A-6C85-45ED-99BF-77F7FFDC3BC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4601" y="2760662"/>
            <a:ext cx="5183188" cy="368458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50686-245A-40C2-A33B-A1149045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312801"/>
            <a:ext cx="2743200" cy="365125"/>
          </a:xfrm>
          <a:prstGeom prst="rect">
            <a:avLst/>
          </a:prstGeom>
        </p:spPr>
        <p:txBody>
          <a:bodyPr/>
          <a:lstStyle/>
          <a:p>
            <a:fld id="{C554B5A0-1744-4994-A502-321894878B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7E34BBE-8F25-2D27-16C1-6093247676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69962" y="2760662"/>
            <a:ext cx="5157787" cy="368458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C0AE9B-205A-EE8A-E3E0-5CE7EB0978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69961" y="2145691"/>
            <a:ext cx="5157787" cy="5316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Comparison 1</a:t>
            </a:r>
          </a:p>
        </p:txBody>
      </p:sp>
    </p:spTree>
    <p:extLst>
      <p:ext uri="{BB962C8B-B14F-4D97-AF65-F5344CB8AC3E}">
        <p14:creationId xmlns:p14="http://schemas.microsoft.com/office/powerpoint/2010/main" val="334497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ue">
    <p:bg>
      <p:bgPr>
        <a:solidFill>
          <a:srgbClr val="0242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8D4D6-4335-4701-AA13-7D869B85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088" y="64452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CD9C2-9579-4AA0-A626-AE6730DB8AA9}" type="datetimeFigureOut">
              <a:rPr lang="en-US" smtClean="0"/>
              <a:t>10/1/2024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 (1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A76D5-9DC2-14CD-CD12-11A645016ABD}"/>
              </a:ext>
            </a:extLst>
          </p:cNvPr>
          <p:cNvSpPr/>
          <p:nvPr userDrawn="1"/>
        </p:nvSpPr>
        <p:spPr>
          <a:xfrm>
            <a:off x="0" y="5968477"/>
            <a:ext cx="12192000" cy="953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FED1F-75C3-44B7-AC7A-85589595C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E72D7-FA7F-484E-9F92-8BDD40AA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DCD3-5B46-4764-ADBD-EB28FA7D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088" y="64452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CD9C2-9579-4AA0-A626-AE6730DB8AA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33AF-2BB2-4AA4-837A-D6114A5C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312801"/>
            <a:ext cx="2743200" cy="365125"/>
          </a:xfrm>
          <a:prstGeom prst="rect">
            <a:avLst/>
          </a:prstGeom>
        </p:spPr>
        <p:txBody>
          <a:bodyPr/>
          <a:lstStyle/>
          <a:p>
            <a:fld id="{C554B5A0-1744-4994-A502-321894878B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.S. Fish and Wildlife Service Logo is shaped like a badge with a fish and duck in water with mountains and a sunset in the background.">
            <a:extLst>
              <a:ext uri="{FF2B5EF4-FFF2-40B4-BE49-F238E27FC236}">
                <a16:creationId xmlns:a16="http://schemas.microsoft.com/office/drawing/2014/main" id="{5299C352-C373-AC2D-AE37-B02A8924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50" y="701209"/>
            <a:ext cx="760290" cy="8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B689D-49FC-41B9-A84B-95267294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Slide Masters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A09C4-0097-457A-A617-9DDF259B6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SLIDE 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Emphasis Text</a:t>
            </a:r>
          </a:p>
          <a:p>
            <a:pPr lvl="5"/>
            <a:r>
              <a:rPr lang="en-US"/>
              <a:t>White Photo Credit</a:t>
            </a:r>
          </a:p>
          <a:p>
            <a:pPr lvl="6"/>
            <a:r>
              <a:rPr lang="en-US"/>
              <a:t>Blue Photo Credit</a:t>
            </a:r>
          </a:p>
          <a:p>
            <a:pPr lvl="2"/>
            <a:r>
              <a:rPr lang="en-US"/>
              <a:t>White Photo Credit </a:t>
            </a:r>
          </a:p>
        </p:txBody>
      </p:sp>
    </p:spTree>
    <p:extLst>
      <p:ext uri="{BB962C8B-B14F-4D97-AF65-F5344CB8AC3E}">
        <p14:creationId xmlns:p14="http://schemas.microsoft.com/office/powerpoint/2010/main" val="6297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5" r:id="rId2"/>
    <p:sldLayoutId id="2147484022" r:id="rId3"/>
    <p:sldLayoutId id="2147484003" r:id="rId4"/>
    <p:sldLayoutId id="2147484009" r:id="rId5"/>
    <p:sldLayoutId id="2147484006" r:id="rId6"/>
    <p:sldLayoutId id="2147484008" r:id="rId7"/>
    <p:sldLayoutId id="214748402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accent4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730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Lora Regular Roman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F26C-8BBE-4C2B-BF25-1932C5962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48203" y="6492875"/>
            <a:ext cx="1276741" cy="224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755C4E-0DF0-4EE0-9D28-DDB361141DB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868F880-3E2C-45CE-9E1B-12F47CA092B1}"/>
              </a:ext>
            </a:extLst>
          </p:cNvPr>
          <p:cNvSpPr txBox="1">
            <a:spLocks/>
          </p:cNvSpPr>
          <p:nvPr/>
        </p:nvSpPr>
        <p:spPr>
          <a:xfrm>
            <a:off x="722971" y="4107908"/>
            <a:ext cx="10515600" cy="2255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E453853-FFF8-4027-9900-0F5F6B5E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F81CA-EFF6-4B3B-B792-8470739C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49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Emphasis Text</a:t>
            </a:r>
          </a:p>
          <a:p>
            <a:pPr lvl="6"/>
            <a:r>
              <a:rPr lang="en-US"/>
              <a:t>Blue Photo Credit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8CECEB-9B67-4C99-934E-985688BFB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856" y="138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fld id="{131C8C3A-9587-42F4-A7F4-20C6CB05C1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20BDEA-250C-4F44-C77F-DB3247605AB9}"/>
              </a:ext>
            </a:extLst>
          </p:cNvPr>
          <p:cNvSpPr txBox="1">
            <a:spLocks/>
          </p:cNvSpPr>
          <p:nvPr userDrawn="1"/>
        </p:nvSpPr>
        <p:spPr>
          <a:xfrm>
            <a:off x="722971" y="4107908"/>
            <a:ext cx="10515600" cy="2255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C1B8BF-E859-B7BF-D3B4-94028B3C09E5}"/>
              </a:ext>
            </a:extLst>
          </p:cNvPr>
          <p:cNvSpPr/>
          <p:nvPr userDrawn="1"/>
        </p:nvSpPr>
        <p:spPr>
          <a:xfrm>
            <a:off x="-26434" y="6065908"/>
            <a:ext cx="12233031" cy="822960"/>
          </a:xfrm>
          <a:custGeom>
            <a:avLst/>
            <a:gdLst>
              <a:gd name="connsiteX0" fmla="*/ 0 w 7666862"/>
              <a:gd name="connsiteY0" fmla="*/ 0 h 301802"/>
              <a:gd name="connsiteX1" fmla="*/ 7666863 w 7666862"/>
              <a:gd name="connsiteY1" fmla="*/ 0 h 301802"/>
              <a:gd name="connsiteX2" fmla="*/ 7666863 w 7666862"/>
              <a:gd name="connsiteY2" fmla="*/ 301802 h 301802"/>
              <a:gd name="connsiteX3" fmla="*/ 0 w 7666862"/>
              <a:gd name="connsiteY3" fmla="*/ 301802 h 3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862" h="301802">
                <a:moveTo>
                  <a:pt x="0" y="0"/>
                </a:moveTo>
                <a:lnTo>
                  <a:pt x="7666863" y="0"/>
                </a:lnTo>
                <a:lnTo>
                  <a:pt x="7666863" y="301802"/>
                </a:lnTo>
                <a:lnTo>
                  <a:pt x="0" y="301802"/>
                </a:lnTo>
                <a:close/>
              </a:path>
            </a:pathLst>
          </a:custGeom>
          <a:solidFill>
            <a:srgbClr val="02426D"/>
          </a:solidFill>
          <a:ln w="29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U.S. Fish and Wildlife Service Logo is shaped like a badge with a fish and duck in water with mountains and a sunset in the background.">
            <a:extLst>
              <a:ext uri="{FF2B5EF4-FFF2-40B4-BE49-F238E27FC236}">
                <a16:creationId xmlns:a16="http://schemas.microsoft.com/office/drawing/2014/main" id="{006B06D5-3B69-1E24-49C7-0EF0BCEEC3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12" y="6168947"/>
            <a:ext cx="552988" cy="6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3988" r:id="rId2"/>
    <p:sldLayoutId id="2147483960" r:id="rId3"/>
    <p:sldLayoutId id="2147484050" r:id="rId4"/>
    <p:sldLayoutId id="2147483992" r:id="rId5"/>
    <p:sldLayoutId id="21474840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accent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666666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b="0" kern="1200">
          <a:solidFill>
            <a:schemeClr val="tx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4163" indent="-28416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Lora Regular Roman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A14B-C658-3EBD-E499-3F2050C6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71" y="1544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oppins"/>
                <a:cs typeface="Poppins"/>
              </a:rPr>
              <a:t>U.S. Fish and Wildlife Service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1758A-E85A-26E6-B006-6329F98A1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4177" y="1714722"/>
            <a:ext cx="6147209" cy="18963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atin typeface="+mn-lt"/>
                <a:cs typeface="Poppins SemiBold"/>
              </a:rPr>
              <a:t>Hugh Morrison – Regional Director, Pacific Region</a:t>
            </a:r>
            <a:endParaRPr lang="en-US" sz="2600" dirty="0">
              <a:latin typeface="Poppins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600" dirty="0">
                <a:latin typeface="Poppins"/>
                <a:cs typeface="Poppins SemiBold"/>
              </a:rPr>
              <a:t>hugh_morrison@fws.gov</a:t>
            </a:r>
            <a:endParaRPr lang="en-US" sz="2600" dirty="0">
              <a:latin typeface="Poppins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600" dirty="0">
                <a:latin typeface="Poppins"/>
                <a:cs typeface="Poppins SemiBold"/>
              </a:rPr>
              <a:t>(503) 278-9526</a:t>
            </a:r>
            <a:endParaRPr lang="en-US" sz="2600" dirty="0">
              <a:latin typeface="Poppins"/>
            </a:endParaRPr>
          </a:p>
          <a:p>
            <a:endParaRPr lang="en-US" sz="32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DD001F-EB19-48E8-7DB2-F07F58A842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1044" y="1511698"/>
            <a:ext cx="3078785" cy="2196470"/>
          </a:xfrm>
          <a:prstGeom prst="rect">
            <a:avLst/>
          </a:prstGeom>
        </p:spPr>
      </p:pic>
      <p:pic>
        <p:nvPicPr>
          <p:cNvPr id="4" name="Picture Placeholder 5" descr="An owl sitting on a branch&#10;&#10;Description automatically generated with medium confidence">
            <a:extLst>
              <a:ext uri="{FF2B5EF4-FFF2-40B4-BE49-F238E27FC236}">
                <a16:creationId xmlns:a16="http://schemas.microsoft.com/office/drawing/2014/main" id="{31A9DA56-49F8-210B-0FF5-0090CF029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2" r="29092"/>
          <a:stretch>
            <a:fillRect/>
          </a:stretch>
        </p:blipFill>
        <p:spPr>
          <a:xfrm>
            <a:off x="10219487" y="1507515"/>
            <a:ext cx="1834874" cy="2944099"/>
          </a:xfrm>
          <a:prstGeom prst="rect">
            <a:avLst/>
          </a:prstGeom>
        </p:spPr>
      </p:pic>
      <p:pic>
        <p:nvPicPr>
          <p:cNvPr id="9" name="Picture Placeholder 15" descr="wolverine&#10;">
            <a:extLst>
              <a:ext uri="{FF2B5EF4-FFF2-40B4-BE49-F238E27FC236}">
                <a16:creationId xmlns:a16="http://schemas.microsoft.com/office/drawing/2014/main" id="{F2D54CCD-61CD-00F9-5D7E-21518F1FC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r="18906"/>
          <a:stretch>
            <a:fillRect/>
          </a:stretch>
        </p:blipFill>
        <p:spPr>
          <a:xfrm>
            <a:off x="8169585" y="3922405"/>
            <a:ext cx="1904461" cy="3004868"/>
          </a:xfrm>
          <a:prstGeom prst="rect">
            <a:avLst/>
          </a:prstGeom>
        </p:spPr>
      </p:pic>
      <p:pic>
        <p:nvPicPr>
          <p:cNvPr id="11" name="Content Placeholder 6" descr="A picture containing flower, bird, plant, parrot&#10;&#10;Description automatically generated">
            <a:extLst>
              <a:ext uri="{FF2B5EF4-FFF2-40B4-BE49-F238E27FC236}">
                <a16:creationId xmlns:a16="http://schemas.microsoft.com/office/drawing/2014/main" id="{0B9BBDF0-EC3A-7D4C-D140-568A76720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7" y="3926535"/>
            <a:ext cx="3160505" cy="189638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4A9BA48-AC29-FB72-161E-700F5EC23E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63" r="-209"/>
          <a:stretch/>
        </p:blipFill>
        <p:spPr>
          <a:xfrm>
            <a:off x="10223529" y="4603921"/>
            <a:ext cx="3893345" cy="3155742"/>
          </a:xfrm>
          <a:prstGeom prst="rect">
            <a:avLst/>
          </a:prstGeom>
        </p:spPr>
      </p:pic>
      <p:pic>
        <p:nvPicPr>
          <p:cNvPr id="3" name="Picture 2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1CF05244-0A9E-2E3E-2664-9ADAE68846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741" y="37895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8210CF7-6D5B-4D97-684C-8CC3C5CF037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1137"/>
          <a:stretch/>
        </p:blipFill>
        <p:spPr>
          <a:xfrm>
            <a:off x="5268329" y="1287442"/>
            <a:ext cx="6317679" cy="49377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5A57D-5320-625F-4FA8-AA49BEF4C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992" y="1309501"/>
            <a:ext cx="4179189" cy="46985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ID, OR*, WA, HI, U.S. Territories in the Pacific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cs typeface="Poppins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46 Federally Recognized Tribes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cs typeface="Poppins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6,200 miles from east to west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750 million acres of public lands and waters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45741-91A2-8FAD-EAD3-7880C98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4" y="-204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oppins"/>
                <a:cs typeface="Poppins"/>
              </a:rPr>
              <a:t>USFWS – Pacific Region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38331-C22A-563C-46E2-B217951D47F1}"/>
              </a:ext>
            </a:extLst>
          </p:cNvPr>
          <p:cNvSpPr txBox="1"/>
          <p:nvPr/>
        </p:nvSpPr>
        <p:spPr>
          <a:xfrm>
            <a:off x="605992" y="5975598"/>
            <a:ext cx="408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D65A"/>
                </a:solidFill>
              </a:rPr>
              <a:t>* Excluding Klamath Basin </a:t>
            </a:r>
          </a:p>
        </p:txBody>
      </p:sp>
      <p:pic>
        <p:nvPicPr>
          <p:cNvPr id="5" name="Picture 4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24AE9F3D-A424-6B57-85AA-A434876D1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74" y="4538470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31A4-8E29-1235-7233-2F53928D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4" y="63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oppins"/>
                <a:cs typeface="Poppins"/>
              </a:rPr>
              <a:t>U.S. Fish and Wildlife Service</a:t>
            </a:r>
            <a:endParaRPr lang="en-US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E5ECF1-A336-7B64-3FEC-1B405D80EF9A}"/>
              </a:ext>
            </a:extLst>
          </p:cNvPr>
          <p:cNvSpPr/>
          <p:nvPr/>
        </p:nvSpPr>
        <p:spPr>
          <a:xfrm>
            <a:off x="8020298" y="1355961"/>
            <a:ext cx="3623602" cy="46776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5184A0-668A-F44A-3E4B-EBE2D667974F}"/>
              </a:ext>
            </a:extLst>
          </p:cNvPr>
          <p:cNvSpPr/>
          <p:nvPr/>
        </p:nvSpPr>
        <p:spPr>
          <a:xfrm>
            <a:off x="4360465" y="1309684"/>
            <a:ext cx="3497534" cy="47702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A8EF86-7522-CF6F-7950-E040EC4DD9C8}"/>
              </a:ext>
            </a:extLst>
          </p:cNvPr>
          <p:cNvSpPr/>
          <p:nvPr/>
        </p:nvSpPr>
        <p:spPr>
          <a:xfrm>
            <a:off x="560408" y="1296483"/>
            <a:ext cx="3542352" cy="4770242"/>
          </a:xfrm>
          <a:prstGeom prst="roundRect">
            <a:avLst/>
          </a:prstGeom>
          <a:solidFill>
            <a:srgbClr val="FDCE4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231391CA-DF1C-3C32-4861-EB0003962D4D}"/>
              </a:ext>
            </a:extLst>
          </p:cNvPr>
          <p:cNvSpPr txBox="1">
            <a:spLocks/>
          </p:cNvSpPr>
          <p:nvPr/>
        </p:nvSpPr>
        <p:spPr>
          <a:xfrm>
            <a:off x="638399" y="1416485"/>
            <a:ext cx="3390161" cy="779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F2CF326-41FA-B19F-8A51-173B61F2C78D}"/>
              </a:ext>
            </a:extLst>
          </p:cNvPr>
          <p:cNvSpPr txBox="1">
            <a:spLocks/>
          </p:cNvSpPr>
          <p:nvPr/>
        </p:nvSpPr>
        <p:spPr>
          <a:xfrm>
            <a:off x="763484" y="2010440"/>
            <a:ext cx="3083598" cy="3804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Working with others to </a:t>
            </a:r>
            <a:r>
              <a:rPr lang="en-US" sz="280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conserve, protect, and enhance fish, wildlife, plants, and their habitats for the </a:t>
            </a:r>
            <a:r>
              <a:rPr lang="en-US" sz="2800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continuing benefit of the American people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A7E087A-1324-FC40-DAC5-9A5028C1B8EF}"/>
              </a:ext>
            </a:extLst>
          </p:cNvPr>
          <p:cNvSpPr txBox="1">
            <a:spLocks/>
          </p:cNvSpPr>
          <p:nvPr/>
        </p:nvSpPr>
        <p:spPr>
          <a:xfrm>
            <a:off x="4321330" y="1444533"/>
            <a:ext cx="3390161" cy="779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041307C1-5248-67F2-D97D-F7C85BB09439}"/>
              </a:ext>
            </a:extLst>
          </p:cNvPr>
          <p:cNvSpPr txBox="1">
            <a:spLocks/>
          </p:cNvSpPr>
          <p:nvPr/>
        </p:nvSpPr>
        <p:spPr>
          <a:xfrm>
            <a:off x="4379690" y="2074388"/>
            <a:ext cx="3390161" cy="3473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0" dirty="0"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protect the natural world so current and future generations can live with, live from, and find awe in lands, waters, and wildlife</a:t>
            </a:r>
            <a:endParaRPr lang="en-US" sz="2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68E17F4B-9DCA-B450-48FB-743713908880}"/>
              </a:ext>
            </a:extLst>
          </p:cNvPr>
          <p:cNvSpPr txBox="1">
            <a:spLocks/>
          </p:cNvSpPr>
          <p:nvPr/>
        </p:nvSpPr>
        <p:spPr>
          <a:xfrm>
            <a:off x="8137018" y="1462105"/>
            <a:ext cx="3390161" cy="779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977C5C3F-2D94-AC91-2FC8-5BC5DA45DFD0}"/>
              </a:ext>
            </a:extLst>
          </p:cNvPr>
          <p:cNvSpPr txBox="1">
            <a:spLocks/>
          </p:cNvSpPr>
          <p:nvPr/>
        </p:nvSpPr>
        <p:spPr>
          <a:xfrm>
            <a:off x="8163439" y="2085015"/>
            <a:ext cx="3390162" cy="2994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4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30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Lora Regular Roman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 envision a future where people and nature thrive in an interconnected way and where every community feels part of and committed to the natural world around us.</a:t>
            </a:r>
            <a:endParaRPr lang="en-US" sz="2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US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C48318-7CFB-69D8-010D-6B8AE428A282}"/>
              </a:ext>
            </a:extLst>
          </p:cNvPr>
          <p:cNvSpPr txBox="1">
            <a:spLocks/>
          </p:cNvSpPr>
          <p:nvPr/>
        </p:nvSpPr>
        <p:spPr>
          <a:xfrm>
            <a:off x="202191" y="5944568"/>
            <a:ext cx="11745158" cy="1027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2800" dirty="0">
                <a:latin typeface="Poppins"/>
                <a:cs typeface="Poppins"/>
              </a:rPr>
              <a:t>Values: Integrity, Respect, Innovation, Stewardship, Collaboration</a:t>
            </a:r>
            <a:endParaRPr lang="en-US" sz="2800" dirty="0"/>
          </a:p>
        </p:txBody>
      </p:sp>
      <p:pic>
        <p:nvPicPr>
          <p:cNvPr id="8" name="Picture 7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4E908867-099E-7980-0811-B02C8B2A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00" y="-52792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42B40-A46A-5436-6242-09CBCCD4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90" y="110158"/>
            <a:ext cx="767918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USFWS Pacific Region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7D19A-3CF9-9615-D542-DEDB0AE193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3984" y="1362170"/>
            <a:ext cx="7439488" cy="497648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600" dirty="0">
                <a:latin typeface="+mn-lt"/>
              </a:rPr>
              <a:t>Land (and water) manager: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73 National Wildlife Refuges, 1 WPA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5 national monuments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Species Conservation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Migratory Bird Treaty Act (620 species)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Endangered Species Act (589 listed species)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Fisheries Co-Manager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40 fisheries field stations (</a:t>
            </a:r>
            <a:r>
              <a:rPr lang="en-US" sz="2600" i="1" dirty="0">
                <a:latin typeface="+mn-lt"/>
              </a:rPr>
              <a:t>US v. OR</a:t>
            </a:r>
            <a:r>
              <a:rPr lang="en-US" sz="2600" dirty="0">
                <a:latin typeface="+mn-lt"/>
              </a:rPr>
              <a:t>, Pacific Salmon Treaty)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60 million salmonid eggs and fish distributed and released annually 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Conservation Investments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Over $220 million in active conservation grants</a:t>
            </a:r>
          </a:p>
          <a:p>
            <a:endParaRPr lang="en-US" sz="2600" dirty="0">
              <a:latin typeface="+mn-lt"/>
            </a:endParaRPr>
          </a:p>
        </p:txBody>
      </p:sp>
      <p:pic>
        <p:nvPicPr>
          <p:cNvPr id="8" name="Picture Placeholder 7" descr="A picture containing bird, bird of prey, colorful&#10;&#10;Description automatically generated">
            <a:extLst>
              <a:ext uri="{FF2B5EF4-FFF2-40B4-BE49-F238E27FC236}">
                <a16:creationId xmlns:a16="http://schemas.microsoft.com/office/drawing/2014/main" id="{91617708-D70C-351D-4A12-21061E14889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r="32461"/>
          <a:stretch>
            <a:fillRect/>
          </a:stretch>
        </p:blipFill>
        <p:spPr/>
      </p:pic>
      <p:pic>
        <p:nvPicPr>
          <p:cNvPr id="2" name="Picture 1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8829984E-0B7B-003F-16D9-3E989AC46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158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A14B-C658-3EBD-E499-3F2050C6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75" y="187893"/>
            <a:ext cx="10841038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Co-Management/Co-Stewardship</a:t>
            </a:r>
          </a:p>
        </p:txBody>
      </p:sp>
      <p:pic>
        <p:nvPicPr>
          <p:cNvPr id="8" name="Content Placeholder 7" descr="View of Columbia River from Spring Creek National Fish Hatchery">
            <a:extLst>
              <a:ext uri="{FF2B5EF4-FFF2-40B4-BE49-F238E27FC236}">
                <a16:creationId xmlns:a16="http://schemas.microsoft.com/office/drawing/2014/main" id="{0F6BF33C-1FF8-9967-19CF-7F423850D4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2521"/>
          <a:stretch/>
        </p:blipFill>
        <p:spPr>
          <a:xfrm>
            <a:off x="6294442" y="1586563"/>
            <a:ext cx="5799177" cy="356295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1758A-E85A-26E6-B006-6329F98A1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350" y="1418320"/>
            <a:ext cx="5794086" cy="425280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National Fish Hatcheries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Lower Snake River Compensation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National Wildlife Refuges</a:t>
            </a:r>
          </a:p>
          <a:p>
            <a:pPr marL="744538" lvl="2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D65A"/>
                </a:solidFill>
                <a:latin typeface="+mn-lt"/>
              </a:rPr>
              <a:t>Habitat Restoration</a:t>
            </a:r>
          </a:p>
          <a:p>
            <a:pPr marL="744538" lvl="2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D65A"/>
                </a:solidFill>
                <a:latin typeface="+mn-lt"/>
              </a:rPr>
              <a:t>First Foods Harvest</a:t>
            </a:r>
          </a:p>
          <a:p>
            <a:pPr marL="744538" lvl="2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D65A"/>
                </a:solidFill>
                <a:latin typeface="+mn-lt"/>
              </a:rPr>
              <a:t>Fire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Endangered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Migratory Bird Conservation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1E8F7-5467-F164-CC5F-9461FE9ABB33}"/>
              </a:ext>
            </a:extLst>
          </p:cNvPr>
          <p:cNvSpPr txBox="1"/>
          <p:nvPr/>
        </p:nvSpPr>
        <p:spPr>
          <a:xfrm>
            <a:off x="1551709" y="5929311"/>
            <a:ext cx="90885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D65A"/>
                </a:solidFill>
                <a:latin typeface="+mn-lt"/>
              </a:rPr>
              <a:t>Treaty and Trust Responsibility </a:t>
            </a:r>
            <a:r>
              <a:rPr lang="en-US" sz="2800" i="1" dirty="0">
                <a:solidFill>
                  <a:srgbClr val="FFD65A"/>
                </a:solidFill>
              </a:rPr>
              <a:t>guides</a:t>
            </a:r>
            <a:r>
              <a:rPr lang="en-US" sz="2800" i="1" dirty="0">
                <a:solidFill>
                  <a:srgbClr val="FFD65A"/>
                </a:solidFill>
                <a:latin typeface="+mn-lt"/>
              </a:rPr>
              <a:t> all our work.</a:t>
            </a:r>
          </a:p>
          <a:p>
            <a:endParaRPr lang="en-US" dirty="0">
              <a:solidFill>
                <a:srgbClr val="FFD65A"/>
              </a:solidFill>
            </a:endParaRPr>
          </a:p>
        </p:txBody>
      </p:sp>
      <p:pic>
        <p:nvPicPr>
          <p:cNvPr id="4" name="Picture 3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BD1181FA-719D-1184-DE0F-5F21E8C4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23" y="43836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6C886FE5-2275-0CAC-D239-8ED9CECD3E3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2949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9F53FF-B735-32A4-272E-F2AAF4D2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42" y="501271"/>
            <a:ext cx="6891158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Recent Co-Stewardship Agreements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28EEB-FB08-47E8-4E50-3AF28C46F9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063" y="1826834"/>
            <a:ext cx="5843588" cy="36766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Nez Perce Tribe (June 2022) - </a:t>
            </a:r>
            <a:r>
              <a:rPr lang="en-US" sz="2800" i="1" dirty="0">
                <a:latin typeface="+mn-lt"/>
                <a:cs typeface="Poppins SemiBold"/>
              </a:rPr>
              <a:t>Dworshak NFH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Poppins SemiBold"/>
              </a:rPr>
              <a:t>Jamestown S’Klallam Tribe (August 2024) - </a:t>
            </a:r>
            <a:r>
              <a:rPr lang="en-US" sz="2800" i="1" dirty="0">
                <a:latin typeface="+mn-lt"/>
                <a:cs typeface="Poppins SemiBold"/>
              </a:rPr>
              <a:t>Dungeness and Protection Island NWRs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11A0C94-F024-A1A8-5B7E-BEC82E25B973}"/>
              </a:ext>
            </a:extLst>
          </p:cNvPr>
          <p:cNvSpPr txBox="1">
            <a:spLocks/>
          </p:cNvSpPr>
          <p:nvPr/>
        </p:nvSpPr>
        <p:spPr>
          <a:xfrm>
            <a:off x="248550" y="4645475"/>
            <a:ext cx="7491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2800" i="1" dirty="0"/>
              <a:t>Going Forward: More Proactive Outreach</a:t>
            </a:r>
          </a:p>
        </p:txBody>
      </p:sp>
      <p:pic>
        <p:nvPicPr>
          <p:cNvPr id="5" name="Picture 4" descr="A logo of a fish and wildlife service&#10;&#10;Description automatically generated">
            <a:extLst>
              <a:ext uri="{FF2B5EF4-FFF2-40B4-BE49-F238E27FC236}">
                <a16:creationId xmlns:a16="http://schemas.microsoft.com/office/drawing/2014/main" id="{EDBE8E20-8101-8AC5-EB8C-0F6FC4F10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380" y="95917"/>
            <a:ext cx="1469620" cy="1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7B9F4-65E0-846D-D84F-9CB160DE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6" name="Picture Placeholder 5" descr="Members of Native American tribes in the Columbia River Basin value their connections to Pacific salmon.">
            <a:extLst>
              <a:ext uri="{FF2B5EF4-FFF2-40B4-BE49-F238E27FC236}">
                <a16:creationId xmlns:a16="http://schemas.microsoft.com/office/drawing/2014/main" id="{F0ACF141-1512-D175-3DFF-BF9CAF1DD29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67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2" name="Content Placeholder 7" descr="A picture containing grass, person, outdoor, child&#10;&#10;Description automatically generated">
            <a:extLst>
              <a:ext uri="{FF2B5EF4-FFF2-40B4-BE49-F238E27FC236}">
                <a16:creationId xmlns:a16="http://schemas.microsoft.com/office/drawing/2014/main" id="{9535257C-3314-9669-8E17-4B2B6AB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-3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USFWS-NWRS-Blue on White Text">
  <a:themeElements>
    <a:clrScheme name="FWS-2023-Colors">
      <a:dk1>
        <a:srgbClr val="02426D"/>
      </a:dk1>
      <a:lt1>
        <a:srgbClr val="FFFFFF"/>
      </a:lt1>
      <a:dk2>
        <a:srgbClr val="012037"/>
      </a:dk2>
      <a:lt2>
        <a:srgbClr val="FFE4A7"/>
      </a:lt2>
      <a:accent1>
        <a:srgbClr val="02426D"/>
      </a:accent1>
      <a:accent2>
        <a:srgbClr val="A3DBFF"/>
      </a:accent2>
      <a:accent3>
        <a:srgbClr val="D4E9F7"/>
      </a:accent3>
      <a:accent4>
        <a:srgbClr val="FFC94F"/>
      </a:accent4>
      <a:accent5>
        <a:srgbClr val="FF8A54"/>
      </a:accent5>
      <a:accent6>
        <a:srgbClr val="FFE4A7"/>
      </a:accent6>
      <a:hlink>
        <a:srgbClr val="FF8A54"/>
      </a:hlink>
      <a:folHlink>
        <a:srgbClr val="FFE4A7"/>
      </a:folHlink>
    </a:clrScheme>
    <a:fontScheme name="FWS-Presentation-Font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SFWS-NWRS-Presenations">
  <a:themeElements>
    <a:clrScheme name="FWS-2023-Colors">
      <a:dk1>
        <a:srgbClr val="02426D"/>
      </a:dk1>
      <a:lt1>
        <a:srgbClr val="FFFFFF"/>
      </a:lt1>
      <a:dk2>
        <a:srgbClr val="666666"/>
      </a:dk2>
      <a:lt2>
        <a:srgbClr val="FFE4A7"/>
      </a:lt2>
      <a:accent1>
        <a:srgbClr val="02426D"/>
      </a:accent1>
      <a:accent2>
        <a:srgbClr val="A3DBFF"/>
      </a:accent2>
      <a:accent3>
        <a:srgbClr val="D4E9F7"/>
      </a:accent3>
      <a:accent4>
        <a:srgbClr val="FFC94F"/>
      </a:accent4>
      <a:accent5>
        <a:srgbClr val="FF8A54"/>
      </a:accent5>
      <a:accent6>
        <a:srgbClr val="FFE4A7"/>
      </a:accent6>
      <a:hlink>
        <a:srgbClr val="02426D"/>
      </a:hlink>
      <a:folHlink>
        <a:srgbClr val="A3DBFF"/>
      </a:folHlink>
    </a:clrScheme>
    <a:fontScheme name="FWS-Presentation-Font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FWS-NWRS-Presenations" id="{64F683A6-D81D-4FC2-9A57-11F3A473F0B7}" vid="{DA0C8351-27F8-4F46-A055-A229295391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062a0d-ede8-4112-b4bb-00a9c1bc8e16" xsi:nil="true"/>
    <lcf76f155ced4ddcb4097134ff3c332f xmlns="7cb56a8f-c205-45ee-9d88-4096a00fd0fc">
      <Terms xmlns="http://schemas.microsoft.com/office/infopath/2007/PartnerControls"/>
    </lcf76f155ced4ddcb4097134ff3c332f>
    <SharedWithUsers xmlns="a6766774-30a2-4c8d-b456-98a46e3489f0">
      <UserInfo>
        <DisplayName>Morrison, Hugh R</DisplayName>
        <AccountId>115</AccountId>
        <AccountType/>
      </UserInfo>
      <UserInfo>
        <DisplayName>Fahey, Bridget</DisplayName>
        <AccountId>225</AccountId>
        <AccountType/>
      </UserInfo>
      <UserInfo>
        <DisplayName>Selbo, Sarena</DisplayName>
        <AccountId>238</AccountId>
        <AccountType/>
      </UserInfo>
      <UserInfo>
        <DisplayName>Ogura, Christine</DisplayName>
        <AccountId>84</AccountId>
        <AccountType/>
      </UserInfo>
      <UserInfo>
        <DisplayName>Norman, Kate</DisplayName>
        <AccountId>33</AccountId>
        <AccountType/>
      </UserInfo>
      <UserInfo>
        <DisplayName>Bush, Jodi</DisplayName>
        <AccountId>87</AccountId>
        <AccountType/>
      </UserInfo>
      <UserInfo>
        <DisplayName>Seto, Nanette</DisplayName>
        <AccountId>232</AccountId>
        <AccountType/>
      </UserInfo>
      <UserInfo>
        <DisplayName>Green, Michael</DisplayName>
        <AccountId>229</AccountId>
        <AccountType/>
      </UserInfo>
      <UserInfo>
        <DisplayName>Teuscher, David M</DisplayName>
        <AccountId>226</AccountId>
        <AccountType/>
      </UserInfo>
      <UserInfo>
        <DisplayName>Utzurrum, Ruth</DisplayName>
        <AccountId>227</AccountId>
        <AccountType/>
      </UserInfo>
      <UserInfo>
        <DisplayName>Lawrence, Brent A</DisplayName>
        <AccountId>18</AccountId>
        <AccountType/>
      </UserInfo>
      <UserInfo>
        <DisplayName>Covington, Scott</DisplayName>
        <AccountId>230</AccountId>
        <AccountType/>
      </UserInfo>
      <UserInfo>
        <DisplayName>Finn, Vicki</DisplayName>
        <AccountId>85</AccountId>
        <AccountType/>
      </UserInfo>
      <UserInfo>
        <DisplayName>Gordon, Judith</DisplayName>
        <AccountId>111</AccountId>
        <AccountType/>
      </UserInfo>
      <UserInfo>
        <DisplayName>Hanson, Kyle</DisplayName>
        <AccountId>112</AccountId>
        <AccountType/>
      </UserInfo>
      <UserInfo>
        <DisplayName>Clark, David C</DisplayName>
        <AccountId>236</AccountId>
        <AccountType/>
      </UserInfo>
      <UserInfo>
        <DisplayName>McLaughlin, Lia</DisplayName>
        <AccountId>246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913228723924280983BDCB34D0F6E" ma:contentTypeVersion="18" ma:contentTypeDescription="Create a new document." ma:contentTypeScope="" ma:versionID="28b5837cbb80873b9a0a33c2259aef94">
  <xsd:schema xmlns:xsd="http://www.w3.org/2001/XMLSchema" xmlns:xs="http://www.w3.org/2001/XMLSchema" xmlns:p="http://schemas.microsoft.com/office/2006/metadata/properties" xmlns:ns2="a6766774-30a2-4c8d-b456-98a46e3489f0" xmlns:ns3="7cb56a8f-c205-45ee-9d88-4096a00fd0fc" xmlns:ns4="31062a0d-ede8-4112-b4bb-00a9c1bc8e16" targetNamespace="http://schemas.microsoft.com/office/2006/metadata/properties" ma:root="true" ma:fieldsID="af28b0239e4025fc17997885a7652221" ns2:_="" ns3:_="" ns4:_="">
    <xsd:import namespace="a6766774-30a2-4c8d-b456-98a46e3489f0"/>
    <xsd:import namespace="7cb56a8f-c205-45ee-9d88-4096a00fd0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66774-30a2-4c8d-b456-98a46e3489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56a8f-c205-45ee-9d88-4096a00fd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092a20e-f8c1-473f-9be9-a47af9183f25}" ma:internalName="TaxCatchAll" ma:showField="CatchAllData" ma:web="a6766774-30a2-4c8d-b456-98a46e3489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F6390-59B9-4E18-80AE-8DC574C818FB}">
  <ds:schemaRefs>
    <ds:schemaRef ds:uri="31062a0d-ede8-4112-b4bb-00a9c1bc8e16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cb56a8f-c205-45ee-9d88-4096a00fd0fc"/>
    <ds:schemaRef ds:uri="a6766774-30a2-4c8d-b456-98a46e3489f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7EB9A7-A55B-4D0E-BF48-21E22315384A}">
  <ds:schemaRefs>
    <ds:schemaRef ds:uri="31062a0d-ede8-4112-b4bb-00a9c1bc8e16"/>
    <ds:schemaRef ds:uri="7cb56a8f-c205-45ee-9d88-4096a00fd0fc"/>
    <ds:schemaRef ds:uri="a6766774-30a2-4c8d-b456-98a46e3489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1A8368-8537-42D6-A7AB-D3FF28CB3B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351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Arial,Sans-Serif</vt:lpstr>
      <vt:lpstr>Calibri</vt:lpstr>
      <vt:lpstr>Lora Regular Roman</vt:lpstr>
      <vt:lpstr>Poppins</vt:lpstr>
      <vt:lpstr>Poppins Black</vt:lpstr>
      <vt:lpstr>Poppins ExtraBold</vt:lpstr>
      <vt:lpstr>Poppins SemiBold</vt:lpstr>
      <vt:lpstr>Segoe UI</vt:lpstr>
      <vt:lpstr>Wingdings</vt:lpstr>
      <vt:lpstr>1_USFWS-NWRS-Blue on White Text</vt:lpstr>
      <vt:lpstr>USFWS-NWRS-Presenations</vt:lpstr>
      <vt:lpstr>U.S. Fish and Wildlife Service</vt:lpstr>
      <vt:lpstr>USFWS – Pacific Region</vt:lpstr>
      <vt:lpstr>U.S. Fish and Wildlife Service</vt:lpstr>
      <vt:lpstr>USFWS Pacific Region</vt:lpstr>
      <vt:lpstr>Co-Management/Co-Stewardship</vt:lpstr>
      <vt:lpstr>Recent Co-Stewardship Agreements</vt:lpstr>
      <vt:lpstr>Thank You!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Stark, Patrick</dc:creator>
  <cp:lastModifiedBy>Morrison, Hugh R</cp:lastModifiedBy>
  <cp:revision>20</cp:revision>
  <dcterms:created xsi:type="dcterms:W3CDTF">2021-02-07T17:17:23Z</dcterms:created>
  <dcterms:modified xsi:type="dcterms:W3CDTF">2024-10-01T22:28:00Z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0x01010067C913228723924280983BDCB34D0F6E</vt:lpwstr>
  </property>
  <property fmtid="{D5CDD505-2E9C-101B-9397-08002B2CF9AE}" pid="4" name="OrgName">
    <vt:lpwstr/>
  </property>
  <property fmtid="{D5CDD505-2E9C-101B-9397-08002B2CF9AE}" pid="5" name="OrgCode">
    <vt:lpwstr/>
  </property>
  <property fmtid="{D5CDD505-2E9C-101B-9397-08002B2CF9AE}" pid="6" name="State">
    <vt:lpwstr/>
  </property>
  <property fmtid="{D5CDD505-2E9C-101B-9397-08002B2CF9AE}" pid="7" name="CostCenter">
    <vt:lpwstr/>
  </property>
  <property fmtid="{D5CDD505-2E9C-101B-9397-08002B2CF9AE}" pid="8" name="Region">
    <vt:lpwstr>4;#Headquarters|d91633bb-3189-4a52-9662-27fc1cf00486</vt:lpwstr>
  </property>
  <property fmtid="{D5CDD505-2E9C-101B-9397-08002B2CF9AE}" pid="9" name="National Program">
    <vt:lpwstr>32;#National Wildlife Refuge System|784c9be0-790f-4ba5-97e3-23ea51f2e631</vt:lpwstr>
  </property>
</Properties>
</file>