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27" r:id="rId1"/>
  </p:sldMasterIdLst>
  <p:sldIdLst>
    <p:sldId id="256" r:id="rId2"/>
    <p:sldId id="263" r:id="rId3"/>
    <p:sldId id="257" r:id="rId4"/>
    <p:sldId id="258" r:id="rId5"/>
    <p:sldId id="266" r:id="rId6"/>
    <p:sldId id="265" r:id="rId7"/>
    <p:sldId id="267" r:id="rId8"/>
    <p:sldId id="260" r:id="rId9"/>
    <p:sldId id="261" r:id="rId10"/>
    <p:sldId id="262"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4937"/>
    <a:srgbClr val="8B3547"/>
    <a:srgbClr val="833D49"/>
    <a:srgbClr val="378589"/>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3457D5-C4DC-4661-9CBD-4C8B465BFE0E}" v="111" dt="2025-01-28T11:20:22.9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4660"/>
  </p:normalViewPr>
  <p:slideViewPr>
    <p:cSldViewPr snapToGrid="0">
      <p:cViewPr>
        <p:scale>
          <a:sx n="83" d="100"/>
          <a:sy n="83" d="100"/>
        </p:scale>
        <p:origin x="435" y="5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rine Hill" userId="ed096014-5aef-4e14-937d-9f6251514dae" providerId="ADAL" clId="{A73457D5-C4DC-4661-9CBD-4C8B465BFE0E}"/>
    <pc:docChg chg="undo redo custSel addSld delSld modSld sldOrd modMainMaster">
      <pc:chgData name="Norine Hill" userId="ed096014-5aef-4e14-937d-9f6251514dae" providerId="ADAL" clId="{A73457D5-C4DC-4661-9CBD-4C8B465BFE0E}" dt="2025-01-28T11:28:21.942" v="1291" actId="20577"/>
      <pc:docMkLst>
        <pc:docMk/>
      </pc:docMkLst>
      <pc:sldChg chg="delSp modSp mod ord setBg">
        <pc:chgData name="Norine Hill" userId="ed096014-5aef-4e14-937d-9f6251514dae" providerId="ADAL" clId="{A73457D5-C4DC-4661-9CBD-4C8B465BFE0E}" dt="2025-01-28T11:28:21.942" v="1291" actId="20577"/>
        <pc:sldMkLst>
          <pc:docMk/>
          <pc:sldMk cId="3019521438" sldId="256"/>
        </pc:sldMkLst>
        <pc:spChg chg="del mod">
          <ac:chgData name="Norine Hill" userId="ed096014-5aef-4e14-937d-9f6251514dae" providerId="ADAL" clId="{A73457D5-C4DC-4661-9CBD-4C8B465BFE0E}" dt="2025-01-28T09:47:06.004" v="140" actId="478"/>
          <ac:spMkLst>
            <pc:docMk/>
            <pc:sldMk cId="3019521438" sldId="256"/>
            <ac:spMk id="2" creationId="{2D9818CC-F7F9-584A-7DD4-71CF52C02138}"/>
          </ac:spMkLst>
        </pc:spChg>
        <pc:spChg chg="mod">
          <ac:chgData name="Norine Hill" userId="ed096014-5aef-4e14-937d-9f6251514dae" providerId="ADAL" clId="{A73457D5-C4DC-4661-9CBD-4C8B465BFE0E}" dt="2025-01-28T11:25:17.128" v="1138" actId="207"/>
          <ac:spMkLst>
            <pc:docMk/>
            <pc:sldMk cId="3019521438" sldId="256"/>
            <ac:spMk id="3" creationId="{0BE198CB-BCA4-98AA-AABF-E63CCCBB6003}"/>
          </ac:spMkLst>
        </pc:spChg>
        <pc:spChg chg="mod">
          <ac:chgData name="Norine Hill" userId="ed096014-5aef-4e14-937d-9f6251514dae" providerId="ADAL" clId="{A73457D5-C4DC-4661-9CBD-4C8B465BFE0E}" dt="2025-01-28T11:28:21.942" v="1291" actId="20577"/>
          <ac:spMkLst>
            <pc:docMk/>
            <pc:sldMk cId="3019521438" sldId="256"/>
            <ac:spMk id="4" creationId="{B8BD93A6-D95B-49E8-A73E-097ECB72E5A1}"/>
          </ac:spMkLst>
        </pc:spChg>
        <pc:picChg chg="del mod">
          <ac:chgData name="Norine Hill" userId="ed096014-5aef-4e14-937d-9f6251514dae" providerId="ADAL" clId="{A73457D5-C4DC-4661-9CBD-4C8B465BFE0E}" dt="2025-01-28T09:46:13.151" v="95" actId="478"/>
          <ac:picMkLst>
            <pc:docMk/>
            <pc:sldMk cId="3019521438" sldId="256"/>
            <ac:picMk id="6" creationId="{BCC83463-B836-96F8-D939-2DBB39FD524C}"/>
          </ac:picMkLst>
        </pc:picChg>
        <pc:picChg chg="mod">
          <ac:chgData name="Norine Hill" userId="ed096014-5aef-4e14-937d-9f6251514dae" providerId="ADAL" clId="{A73457D5-C4DC-4661-9CBD-4C8B465BFE0E}" dt="2025-01-28T11:27:40.165" v="1263" actId="1076"/>
          <ac:picMkLst>
            <pc:docMk/>
            <pc:sldMk cId="3019521438" sldId="256"/>
            <ac:picMk id="10" creationId="{2F931050-CD01-9476-E5DE-0004A098AF7B}"/>
          </ac:picMkLst>
        </pc:picChg>
      </pc:sldChg>
      <pc:sldChg chg="addSp delSp modSp mod setBg delDesignElem">
        <pc:chgData name="Norine Hill" userId="ed096014-5aef-4e14-937d-9f6251514dae" providerId="ADAL" clId="{A73457D5-C4DC-4661-9CBD-4C8B465BFE0E}" dt="2025-01-28T11:22:40.018" v="1118" actId="1076"/>
        <pc:sldMkLst>
          <pc:docMk/>
          <pc:sldMk cId="1349979995" sldId="257"/>
        </pc:sldMkLst>
        <pc:spChg chg="mod">
          <ac:chgData name="Norine Hill" userId="ed096014-5aef-4e14-937d-9f6251514dae" providerId="ADAL" clId="{A73457D5-C4DC-4661-9CBD-4C8B465BFE0E}" dt="2025-01-28T11:22:26.774" v="1116" actId="26606"/>
          <ac:spMkLst>
            <pc:docMk/>
            <pc:sldMk cId="1349979995" sldId="257"/>
            <ac:spMk id="2" creationId="{1B902283-247E-BC00-CFF4-75090E272BE9}"/>
          </ac:spMkLst>
        </pc:spChg>
        <pc:spChg chg="mod ord">
          <ac:chgData name="Norine Hill" userId="ed096014-5aef-4e14-937d-9f6251514dae" providerId="ADAL" clId="{A73457D5-C4DC-4661-9CBD-4C8B465BFE0E}" dt="2025-01-28T11:22:26.774" v="1116" actId="26606"/>
          <ac:spMkLst>
            <pc:docMk/>
            <pc:sldMk cId="1349979995" sldId="257"/>
            <ac:spMk id="3" creationId="{8A1242F0-75B4-D277-43EF-1118E7C1FB5A}"/>
          </ac:spMkLst>
        </pc:spChg>
        <pc:spChg chg="add del">
          <ac:chgData name="Norine Hill" userId="ed096014-5aef-4e14-937d-9f6251514dae" providerId="ADAL" clId="{A73457D5-C4DC-4661-9CBD-4C8B465BFE0E}" dt="2025-01-28T10:57:12.791" v="578"/>
          <ac:spMkLst>
            <pc:docMk/>
            <pc:sldMk cId="1349979995" sldId="257"/>
            <ac:spMk id="7" creationId="{43047B46-4F2F-4746-8B82-B30EAAAE033A}"/>
          </ac:spMkLst>
        </pc:spChg>
        <pc:spChg chg="add del">
          <ac:chgData name="Norine Hill" userId="ed096014-5aef-4e14-937d-9f6251514dae" providerId="ADAL" clId="{A73457D5-C4DC-4661-9CBD-4C8B465BFE0E}" dt="2025-01-28T10:57:12.791" v="578"/>
          <ac:spMkLst>
            <pc:docMk/>
            <pc:sldMk cId="1349979995" sldId="257"/>
            <ac:spMk id="8" creationId="{A54E8A8E-D194-4D55-92A3-6B0799722E66}"/>
          </ac:spMkLst>
        </pc:spChg>
        <pc:spChg chg="add del">
          <ac:chgData name="Norine Hill" userId="ed096014-5aef-4e14-937d-9f6251514dae" providerId="ADAL" clId="{A73457D5-C4DC-4661-9CBD-4C8B465BFE0E}" dt="2025-01-28T11:22:05.823" v="1106" actId="26606"/>
          <ac:spMkLst>
            <pc:docMk/>
            <pc:sldMk cId="1349979995" sldId="257"/>
            <ac:spMk id="9" creationId="{1660E788-AFA9-4A1B-9991-6AA74632A15B}"/>
          </ac:spMkLst>
        </pc:spChg>
        <pc:spChg chg="add del">
          <ac:chgData name="Norine Hill" userId="ed096014-5aef-4e14-937d-9f6251514dae" providerId="ADAL" clId="{A73457D5-C4DC-4661-9CBD-4C8B465BFE0E}" dt="2025-01-28T10:49:05.553" v="557" actId="26606"/>
          <ac:spMkLst>
            <pc:docMk/>
            <pc:sldMk cId="1349979995" sldId="257"/>
            <ac:spMk id="10" creationId="{43047B46-4F2F-4746-8B82-B30EAAAE033A}"/>
          </ac:spMkLst>
        </pc:spChg>
        <pc:spChg chg="add del">
          <ac:chgData name="Norine Hill" userId="ed096014-5aef-4e14-937d-9f6251514dae" providerId="ADAL" clId="{A73457D5-C4DC-4661-9CBD-4C8B465BFE0E}" dt="2025-01-28T11:22:05.823" v="1106" actId="26606"/>
          <ac:spMkLst>
            <pc:docMk/>
            <pc:sldMk cId="1349979995" sldId="257"/>
            <ac:spMk id="11" creationId="{867D4867-5BA7-4462-B2F6-A23F4A622AA7}"/>
          </ac:spMkLst>
        </pc:spChg>
        <pc:spChg chg="add del">
          <ac:chgData name="Norine Hill" userId="ed096014-5aef-4e14-937d-9f6251514dae" providerId="ADAL" clId="{A73457D5-C4DC-4661-9CBD-4C8B465BFE0E}" dt="2025-01-28T10:49:05.553" v="557" actId="26606"/>
          <ac:spMkLst>
            <pc:docMk/>
            <pc:sldMk cId="1349979995" sldId="257"/>
            <ac:spMk id="12" creationId="{A54E8A8E-D194-4D55-92A3-6B0799722E66}"/>
          </ac:spMkLst>
        </pc:spChg>
        <pc:spChg chg="add del">
          <ac:chgData name="Norine Hill" userId="ed096014-5aef-4e14-937d-9f6251514dae" providerId="ADAL" clId="{A73457D5-C4DC-4661-9CBD-4C8B465BFE0E}" dt="2025-01-28T11:22:16.020" v="1110" actId="26606"/>
          <ac:spMkLst>
            <pc:docMk/>
            <pc:sldMk cId="1349979995" sldId="257"/>
            <ac:spMk id="13" creationId="{1660E788-AFA9-4A1B-9991-6AA74632A15B}"/>
          </ac:spMkLst>
        </pc:spChg>
        <pc:spChg chg="add del">
          <ac:chgData name="Norine Hill" userId="ed096014-5aef-4e14-937d-9f6251514dae" providerId="ADAL" clId="{A73457D5-C4DC-4661-9CBD-4C8B465BFE0E}" dt="2025-01-28T10:49:08.438" v="559" actId="26606"/>
          <ac:spMkLst>
            <pc:docMk/>
            <pc:sldMk cId="1349979995" sldId="257"/>
            <ac:spMk id="14" creationId="{BE7270DF-375F-4ECC-989A-D033E481AE27}"/>
          </ac:spMkLst>
        </pc:spChg>
        <pc:spChg chg="add del">
          <ac:chgData name="Norine Hill" userId="ed096014-5aef-4e14-937d-9f6251514dae" providerId="ADAL" clId="{A73457D5-C4DC-4661-9CBD-4C8B465BFE0E}" dt="2025-01-28T11:22:16.020" v="1110" actId="26606"/>
          <ac:spMkLst>
            <pc:docMk/>
            <pc:sldMk cId="1349979995" sldId="257"/>
            <ac:spMk id="15" creationId="{867D4867-5BA7-4462-B2F6-A23F4A622AA7}"/>
          </ac:spMkLst>
        </pc:spChg>
        <pc:spChg chg="add del">
          <ac:chgData name="Norine Hill" userId="ed096014-5aef-4e14-937d-9f6251514dae" providerId="ADAL" clId="{A73457D5-C4DC-4661-9CBD-4C8B465BFE0E}" dt="2025-01-28T10:49:10.934" v="561" actId="26606"/>
          <ac:spMkLst>
            <pc:docMk/>
            <pc:sldMk cId="1349979995" sldId="257"/>
            <ac:spMk id="16" creationId="{43047B46-4F2F-4746-8B82-B30EAAAE033A}"/>
          </ac:spMkLst>
        </pc:spChg>
        <pc:spChg chg="add del">
          <ac:chgData name="Norine Hill" userId="ed096014-5aef-4e14-937d-9f6251514dae" providerId="ADAL" clId="{A73457D5-C4DC-4661-9CBD-4C8B465BFE0E}" dt="2025-01-28T10:49:10.934" v="561" actId="26606"/>
          <ac:spMkLst>
            <pc:docMk/>
            <pc:sldMk cId="1349979995" sldId="257"/>
            <ac:spMk id="17" creationId="{A54E8A8E-D194-4D55-92A3-6B0799722E66}"/>
          </ac:spMkLst>
        </pc:spChg>
        <pc:spChg chg="add del">
          <ac:chgData name="Norine Hill" userId="ed096014-5aef-4e14-937d-9f6251514dae" providerId="ADAL" clId="{A73457D5-C4DC-4661-9CBD-4C8B465BFE0E}" dt="2025-01-28T11:22:22.078" v="1114" actId="26606"/>
          <ac:spMkLst>
            <pc:docMk/>
            <pc:sldMk cId="1349979995" sldId="257"/>
            <ac:spMk id="18" creationId="{1660E788-AFA9-4A1B-9991-6AA74632A15B}"/>
          </ac:spMkLst>
        </pc:spChg>
        <pc:spChg chg="add del">
          <ac:chgData name="Norine Hill" userId="ed096014-5aef-4e14-937d-9f6251514dae" providerId="ADAL" clId="{A73457D5-C4DC-4661-9CBD-4C8B465BFE0E}" dt="2025-01-28T10:49:13.837" v="563" actId="26606"/>
          <ac:spMkLst>
            <pc:docMk/>
            <pc:sldMk cId="1349979995" sldId="257"/>
            <ac:spMk id="19" creationId="{891D1FF4-7F97-4936-9A4C-9FB71D8FB4F4}"/>
          </ac:spMkLst>
        </pc:spChg>
        <pc:spChg chg="add del">
          <ac:chgData name="Norine Hill" userId="ed096014-5aef-4e14-937d-9f6251514dae" providerId="ADAL" clId="{A73457D5-C4DC-4661-9CBD-4C8B465BFE0E}" dt="2025-01-28T11:22:22.078" v="1114" actId="26606"/>
          <ac:spMkLst>
            <pc:docMk/>
            <pc:sldMk cId="1349979995" sldId="257"/>
            <ac:spMk id="20" creationId="{867D4867-5BA7-4462-B2F6-A23F4A622AA7}"/>
          </ac:spMkLst>
        </pc:spChg>
        <pc:spChg chg="del">
          <ac:chgData name="Norine Hill" userId="ed096014-5aef-4e14-937d-9f6251514dae" providerId="ADAL" clId="{A73457D5-C4DC-4661-9CBD-4C8B465BFE0E}" dt="2025-01-28T09:38:10.682" v="7"/>
          <ac:spMkLst>
            <pc:docMk/>
            <pc:sldMk cId="1349979995" sldId="257"/>
            <ac:spMk id="21" creationId="{D1D34770-47A8-402C-AF23-2B653F2D88C1}"/>
          </ac:spMkLst>
        </pc:spChg>
        <pc:spChg chg="add del">
          <ac:chgData name="Norine Hill" userId="ed096014-5aef-4e14-937d-9f6251514dae" providerId="ADAL" clId="{A73457D5-C4DC-4661-9CBD-4C8B465BFE0E}" dt="2025-01-28T10:49:19.354" v="565" actId="26606"/>
          <ac:spMkLst>
            <pc:docMk/>
            <pc:sldMk cId="1349979995" sldId="257"/>
            <ac:spMk id="22" creationId="{43047B46-4F2F-4746-8B82-B30EAAAE033A}"/>
          </ac:spMkLst>
        </pc:spChg>
        <pc:spChg chg="add del">
          <ac:chgData name="Norine Hill" userId="ed096014-5aef-4e14-937d-9f6251514dae" providerId="ADAL" clId="{A73457D5-C4DC-4661-9CBD-4C8B465BFE0E}" dt="2025-01-28T10:49:19.354" v="565" actId="26606"/>
          <ac:spMkLst>
            <pc:docMk/>
            <pc:sldMk cId="1349979995" sldId="257"/>
            <ac:spMk id="23" creationId="{A54E8A8E-D194-4D55-92A3-6B0799722E66}"/>
          </ac:spMkLst>
        </pc:spChg>
        <pc:spChg chg="add del">
          <ac:chgData name="Norine Hill" userId="ed096014-5aef-4e14-937d-9f6251514dae" providerId="ADAL" clId="{A73457D5-C4DC-4661-9CBD-4C8B465BFE0E}" dt="2025-01-28T11:22:26.774" v="1116" actId="26606"/>
          <ac:spMkLst>
            <pc:docMk/>
            <pc:sldMk cId="1349979995" sldId="257"/>
            <ac:spMk id="24" creationId="{BAAD0565-53CD-4D7C-A6AE-8DCFB6761CAD}"/>
          </ac:spMkLst>
        </pc:spChg>
        <pc:spChg chg="add del">
          <ac:chgData name="Norine Hill" userId="ed096014-5aef-4e14-937d-9f6251514dae" providerId="ADAL" clId="{A73457D5-C4DC-4661-9CBD-4C8B465BFE0E}" dt="2025-01-28T10:49:21.834" v="567" actId="26606"/>
          <ac:spMkLst>
            <pc:docMk/>
            <pc:sldMk cId="1349979995" sldId="257"/>
            <ac:spMk id="25" creationId="{CD000060-D06D-4A48-BD8E-978966CCA797}"/>
          </ac:spMkLst>
        </pc:spChg>
        <pc:spChg chg="add del">
          <ac:chgData name="Norine Hill" userId="ed096014-5aef-4e14-937d-9f6251514dae" providerId="ADAL" clId="{A73457D5-C4DC-4661-9CBD-4C8B465BFE0E}" dt="2025-01-28T10:49:21.834" v="567" actId="26606"/>
          <ac:spMkLst>
            <pc:docMk/>
            <pc:sldMk cId="1349979995" sldId="257"/>
            <ac:spMk id="26" creationId="{DE4E5113-B3D0-40F8-9F39-B2C2BF92AE31}"/>
          </ac:spMkLst>
        </pc:spChg>
        <pc:spChg chg="add del">
          <ac:chgData name="Norine Hill" userId="ed096014-5aef-4e14-937d-9f6251514dae" providerId="ADAL" clId="{A73457D5-C4DC-4661-9CBD-4C8B465BFE0E}" dt="2025-01-28T11:22:26.774" v="1116" actId="26606"/>
          <ac:spMkLst>
            <pc:docMk/>
            <pc:sldMk cId="1349979995" sldId="257"/>
            <ac:spMk id="27" creationId="{0B6CB841-CBA1-4DF4-8C19-4C7DDB03A103}"/>
          </ac:spMkLst>
        </pc:spChg>
        <pc:spChg chg="add del">
          <ac:chgData name="Norine Hill" userId="ed096014-5aef-4e14-937d-9f6251514dae" providerId="ADAL" clId="{A73457D5-C4DC-4661-9CBD-4C8B465BFE0E}" dt="2025-01-28T10:49:25.367" v="569" actId="26606"/>
          <ac:spMkLst>
            <pc:docMk/>
            <pc:sldMk cId="1349979995" sldId="257"/>
            <ac:spMk id="28" creationId="{BE7270DF-375F-4ECC-989A-D033E481AE27}"/>
          </ac:spMkLst>
        </pc:spChg>
        <pc:spChg chg="add del">
          <ac:chgData name="Norine Hill" userId="ed096014-5aef-4e14-937d-9f6251514dae" providerId="ADAL" clId="{A73457D5-C4DC-4661-9CBD-4C8B465BFE0E}" dt="2025-01-28T11:22:26.774" v="1116" actId="26606"/>
          <ac:spMkLst>
            <pc:docMk/>
            <pc:sldMk cId="1349979995" sldId="257"/>
            <ac:spMk id="29" creationId="{83FD6306-603B-410E-AFCF-2EA2E0639114}"/>
          </ac:spMkLst>
        </pc:spChg>
        <pc:spChg chg="add del">
          <ac:chgData name="Norine Hill" userId="ed096014-5aef-4e14-937d-9f6251514dae" providerId="ADAL" clId="{A73457D5-C4DC-4661-9CBD-4C8B465BFE0E}" dt="2025-01-28T10:49:33.910" v="571" actId="26606"/>
          <ac:spMkLst>
            <pc:docMk/>
            <pc:sldMk cId="1349979995" sldId="257"/>
            <ac:spMk id="30" creationId="{E0EA0D7C-699D-4E8D-A37A-9D14205EA3BB}"/>
          </ac:spMkLst>
        </pc:spChg>
        <pc:spChg chg="add del">
          <ac:chgData name="Norine Hill" userId="ed096014-5aef-4e14-937d-9f6251514dae" providerId="ADAL" clId="{A73457D5-C4DC-4661-9CBD-4C8B465BFE0E}" dt="2025-01-28T10:49:33.910" v="571" actId="26606"/>
          <ac:spMkLst>
            <pc:docMk/>
            <pc:sldMk cId="1349979995" sldId="257"/>
            <ac:spMk id="31" creationId="{D307B7CB-50A5-4F80-8693-D845BE859563}"/>
          </ac:spMkLst>
        </pc:spChg>
        <pc:spChg chg="add del">
          <ac:chgData name="Norine Hill" userId="ed096014-5aef-4e14-937d-9f6251514dae" providerId="ADAL" clId="{A73457D5-C4DC-4661-9CBD-4C8B465BFE0E}" dt="2025-01-28T10:49:36.811" v="573" actId="26606"/>
          <ac:spMkLst>
            <pc:docMk/>
            <pc:sldMk cId="1349979995" sldId="257"/>
            <ac:spMk id="33" creationId="{8037557B-A47F-47A7-8DBA-525641AF9AA3}"/>
          </ac:spMkLst>
        </pc:spChg>
        <pc:spChg chg="add del">
          <ac:chgData name="Norine Hill" userId="ed096014-5aef-4e14-937d-9f6251514dae" providerId="ADAL" clId="{A73457D5-C4DC-4661-9CBD-4C8B465BFE0E}" dt="2025-01-28T10:49:36.811" v="573" actId="26606"/>
          <ac:spMkLst>
            <pc:docMk/>
            <pc:sldMk cId="1349979995" sldId="257"/>
            <ac:spMk id="34" creationId="{6194973E-A242-430D-8F06-23B4410AC2CE}"/>
          </ac:spMkLst>
        </pc:spChg>
        <pc:picChg chg="add del mod ord">
          <ac:chgData name="Norine Hill" userId="ed096014-5aef-4e14-937d-9f6251514dae" providerId="ADAL" clId="{A73457D5-C4DC-4661-9CBD-4C8B465BFE0E}" dt="2025-01-28T11:22:40.018" v="1118" actId="1076"/>
          <ac:picMkLst>
            <pc:docMk/>
            <pc:sldMk cId="1349979995" sldId="257"/>
            <ac:picMk id="5" creationId="{F667BBD9-AA24-360A-C025-F0FF42BCC21A}"/>
          </ac:picMkLst>
        </pc:picChg>
      </pc:sldChg>
      <pc:sldChg chg="addSp delSp modSp mod setBg delDesignElem">
        <pc:chgData name="Norine Hill" userId="ed096014-5aef-4e14-937d-9f6251514dae" providerId="ADAL" clId="{A73457D5-C4DC-4661-9CBD-4C8B465BFE0E}" dt="2025-01-28T11:24:33.193" v="1134" actId="26606"/>
        <pc:sldMkLst>
          <pc:docMk/>
          <pc:sldMk cId="2358289847" sldId="258"/>
        </pc:sldMkLst>
        <pc:spChg chg="mod">
          <ac:chgData name="Norine Hill" userId="ed096014-5aef-4e14-937d-9f6251514dae" providerId="ADAL" clId="{A73457D5-C4DC-4661-9CBD-4C8B465BFE0E}" dt="2025-01-28T11:24:33.193" v="1134" actId="26606"/>
          <ac:spMkLst>
            <pc:docMk/>
            <pc:sldMk cId="2358289847" sldId="258"/>
            <ac:spMk id="2" creationId="{8EFD30CB-E1C8-B561-38DA-871D949EFF17}"/>
          </ac:spMkLst>
        </pc:spChg>
        <pc:spChg chg="mod ord">
          <ac:chgData name="Norine Hill" userId="ed096014-5aef-4e14-937d-9f6251514dae" providerId="ADAL" clId="{A73457D5-C4DC-4661-9CBD-4C8B465BFE0E}" dt="2025-01-28T11:24:33.193" v="1134" actId="26606"/>
          <ac:spMkLst>
            <pc:docMk/>
            <pc:sldMk cId="2358289847" sldId="258"/>
            <ac:spMk id="3" creationId="{07763617-D12D-B2F0-B96D-7948D06CF2A2}"/>
          </ac:spMkLst>
        </pc:spChg>
        <pc:spChg chg="add del">
          <ac:chgData name="Norine Hill" userId="ed096014-5aef-4e14-937d-9f6251514dae" providerId="ADAL" clId="{A73457D5-C4DC-4661-9CBD-4C8B465BFE0E}" dt="2025-01-28T11:02:38.839" v="783" actId="26606"/>
          <ac:spMkLst>
            <pc:docMk/>
            <pc:sldMk cId="2358289847" sldId="258"/>
            <ac:spMk id="6" creationId="{1660E788-AFA9-4A1B-9991-6AA74632A15B}"/>
          </ac:spMkLst>
        </pc:spChg>
        <pc:spChg chg="add del">
          <ac:chgData name="Norine Hill" userId="ed096014-5aef-4e14-937d-9f6251514dae" providerId="ADAL" clId="{A73457D5-C4DC-4661-9CBD-4C8B465BFE0E}" dt="2025-01-28T11:02:38.839" v="783" actId="26606"/>
          <ac:spMkLst>
            <pc:docMk/>
            <pc:sldMk cId="2358289847" sldId="258"/>
            <ac:spMk id="7" creationId="{867D4867-5BA7-4462-B2F6-A23F4A622AA7}"/>
          </ac:spMkLst>
        </pc:spChg>
        <pc:spChg chg="add del">
          <ac:chgData name="Norine Hill" userId="ed096014-5aef-4e14-937d-9f6251514dae" providerId="ADAL" clId="{A73457D5-C4DC-4661-9CBD-4C8B465BFE0E}" dt="2025-01-28T11:23:48.836" v="1124" actId="26606"/>
          <ac:spMkLst>
            <pc:docMk/>
            <pc:sldMk cId="2358289847" sldId="258"/>
            <ac:spMk id="8" creationId="{1660E788-AFA9-4A1B-9991-6AA74632A15B}"/>
          </ac:spMkLst>
        </pc:spChg>
        <pc:spChg chg="del">
          <ac:chgData name="Norine Hill" userId="ed096014-5aef-4e14-937d-9f6251514dae" providerId="ADAL" clId="{A73457D5-C4DC-4661-9CBD-4C8B465BFE0E}" dt="2025-01-28T09:38:10.682" v="7"/>
          <ac:spMkLst>
            <pc:docMk/>
            <pc:sldMk cId="2358289847" sldId="258"/>
            <ac:spMk id="9" creationId="{C0763A76-9F1C-4FC5-82B7-DD475DA461B2}"/>
          </ac:spMkLst>
        </pc:spChg>
        <pc:spChg chg="add del">
          <ac:chgData name="Norine Hill" userId="ed096014-5aef-4e14-937d-9f6251514dae" providerId="ADAL" clId="{A73457D5-C4DC-4661-9CBD-4C8B465BFE0E}" dt="2025-01-28T11:02:45.084" v="785" actId="26606"/>
          <ac:spMkLst>
            <pc:docMk/>
            <pc:sldMk cId="2358289847" sldId="258"/>
            <ac:spMk id="10" creationId="{1660E788-AFA9-4A1B-9991-6AA74632A15B}"/>
          </ac:spMkLst>
        </pc:spChg>
        <pc:spChg chg="del">
          <ac:chgData name="Norine Hill" userId="ed096014-5aef-4e14-937d-9f6251514dae" providerId="ADAL" clId="{A73457D5-C4DC-4661-9CBD-4C8B465BFE0E}" dt="2025-01-28T09:38:10.682" v="7"/>
          <ac:spMkLst>
            <pc:docMk/>
            <pc:sldMk cId="2358289847" sldId="258"/>
            <ac:spMk id="11" creationId="{E81BF4F6-F2CF-4984-9D14-D6966D92F99F}"/>
          </ac:spMkLst>
        </pc:spChg>
        <pc:spChg chg="add del">
          <ac:chgData name="Norine Hill" userId="ed096014-5aef-4e14-937d-9f6251514dae" providerId="ADAL" clId="{A73457D5-C4DC-4661-9CBD-4C8B465BFE0E}" dt="2025-01-28T11:02:45.084" v="785" actId="26606"/>
          <ac:spMkLst>
            <pc:docMk/>
            <pc:sldMk cId="2358289847" sldId="258"/>
            <ac:spMk id="12" creationId="{867D4867-5BA7-4462-B2F6-A23F4A622AA7}"/>
          </ac:spMkLst>
        </pc:spChg>
        <pc:spChg chg="add del">
          <ac:chgData name="Norine Hill" userId="ed096014-5aef-4e14-937d-9f6251514dae" providerId="ADAL" clId="{A73457D5-C4DC-4661-9CBD-4C8B465BFE0E}" dt="2025-01-28T11:23:48.836" v="1124" actId="26606"/>
          <ac:spMkLst>
            <pc:docMk/>
            <pc:sldMk cId="2358289847" sldId="258"/>
            <ac:spMk id="13" creationId="{867D4867-5BA7-4462-B2F6-A23F4A622AA7}"/>
          </ac:spMkLst>
        </pc:spChg>
        <pc:spChg chg="add del">
          <ac:chgData name="Norine Hill" userId="ed096014-5aef-4e14-937d-9f6251514dae" providerId="ADAL" clId="{A73457D5-C4DC-4661-9CBD-4C8B465BFE0E}" dt="2025-01-28T11:24:13.447" v="1130" actId="26606"/>
          <ac:spMkLst>
            <pc:docMk/>
            <pc:sldMk cId="2358289847" sldId="258"/>
            <ac:spMk id="14" creationId="{1660E788-AFA9-4A1B-9991-6AA74632A15B}"/>
          </ac:spMkLst>
        </pc:spChg>
        <pc:spChg chg="add del">
          <ac:chgData name="Norine Hill" userId="ed096014-5aef-4e14-937d-9f6251514dae" providerId="ADAL" clId="{A73457D5-C4DC-4661-9CBD-4C8B465BFE0E}" dt="2025-01-28T11:24:13.447" v="1130" actId="26606"/>
          <ac:spMkLst>
            <pc:docMk/>
            <pc:sldMk cId="2358289847" sldId="258"/>
            <ac:spMk id="15" creationId="{867D4867-5BA7-4462-B2F6-A23F4A622AA7}"/>
          </ac:spMkLst>
        </pc:spChg>
        <pc:spChg chg="add del">
          <ac:chgData name="Norine Hill" userId="ed096014-5aef-4e14-937d-9f6251514dae" providerId="ADAL" clId="{A73457D5-C4DC-4661-9CBD-4C8B465BFE0E}" dt="2025-01-28T11:24:33.193" v="1134" actId="26606"/>
          <ac:spMkLst>
            <pc:docMk/>
            <pc:sldMk cId="2358289847" sldId="258"/>
            <ac:spMk id="17" creationId="{879398A9-0D0D-4901-BDDF-B3D93CECA7B9}"/>
          </ac:spMkLst>
        </pc:spChg>
        <pc:spChg chg="add del">
          <ac:chgData name="Norine Hill" userId="ed096014-5aef-4e14-937d-9f6251514dae" providerId="ADAL" clId="{A73457D5-C4DC-4661-9CBD-4C8B465BFE0E}" dt="2025-01-28T11:24:33.193" v="1134" actId="26606"/>
          <ac:spMkLst>
            <pc:docMk/>
            <pc:sldMk cId="2358289847" sldId="258"/>
            <ac:spMk id="18" creationId="{011FEC3B-E514-4E21-B2CB-7903A73569E2}"/>
          </ac:spMkLst>
        </pc:spChg>
        <pc:picChg chg="mod ord">
          <ac:chgData name="Norine Hill" userId="ed096014-5aef-4e14-937d-9f6251514dae" providerId="ADAL" clId="{A73457D5-C4DC-4661-9CBD-4C8B465BFE0E}" dt="2025-01-28T11:24:33.193" v="1134" actId="26606"/>
          <ac:picMkLst>
            <pc:docMk/>
            <pc:sldMk cId="2358289847" sldId="258"/>
            <ac:picMk id="4" creationId="{180DC6BA-4DD4-D29D-4825-99E42CC4ECFE}"/>
          </ac:picMkLst>
        </pc:picChg>
      </pc:sldChg>
      <pc:sldChg chg="delSp modSp del mod delDesignElem">
        <pc:chgData name="Norine Hill" userId="ed096014-5aef-4e14-937d-9f6251514dae" providerId="ADAL" clId="{A73457D5-C4DC-4661-9CBD-4C8B465BFE0E}" dt="2025-01-28T10:20:22.481" v="324" actId="47"/>
        <pc:sldMkLst>
          <pc:docMk/>
          <pc:sldMk cId="3408541019" sldId="259"/>
        </pc:sldMkLst>
        <pc:spChg chg="mod">
          <ac:chgData name="Norine Hill" userId="ed096014-5aef-4e14-937d-9f6251514dae" providerId="ADAL" clId="{A73457D5-C4DC-4661-9CBD-4C8B465BFE0E}" dt="2025-01-28T09:45:06.221" v="82" actId="27636"/>
          <ac:spMkLst>
            <pc:docMk/>
            <pc:sldMk cId="3408541019" sldId="259"/>
            <ac:spMk id="2" creationId="{22DB2296-ADAD-DEDF-0867-890276806F10}"/>
          </ac:spMkLst>
        </pc:spChg>
        <pc:spChg chg="mod">
          <ac:chgData name="Norine Hill" userId="ed096014-5aef-4e14-937d-9f6251514dae" providerId="ADAL" clId="{A73457D5-C4DC-4661-9CBD-4C8B465BFE0E}" dt="2025-01-28T09:47:20.108" v="143" actId="27636"/>
          <ac:spMkLst>
            <pc:docMk/>
            <pc:sldMk cId="3408541019" sldId="259"/>
            <ac:spMk id="3" creationId="{91806F98-7716-24EF-CFDF-95952BB988D4}"/>
          </ac:spMkLst>
        </pc:spChg>
        <pc:spChg chg="del">
          <ac:chgData name="Norine Hill" userId="ed096014-5aef-4e14-937d-9f6251514dae" providerId="ADAL" clId="{A73457D5-C4DC-4661-9CBD-4C8B465BFE0E}" dt="2025-01-28T09:38:10.682" v="7"/>
          <ac:spMkLst>
            <pc:docMk/>
            <pc:sldMk cId="3408541019" sldId="259"/>
            <ac:spMk id="36" creationId="{F13C74B1-5B17-4795-BED0-7140497B445A}"/>
          </ac:spMkLst>
        </pc:spChg>
        <pc:spChg chg="del">
          <ac:chgData name="Norine Hill" userId="ed096014-5aef-4e14-937d-9f6251514dae" providerId="ADAL" clId="{A73457D5-C4DC-4661-9CBD-4C8B465BFE0E}" dt="2025-01-28T09:38:10.682" v="7"/>
          <ac:spMkLst>
            <pc:docMk/>
            <pc:sldMk cId="3408541019" sldId="259"/>
            <ac:spMk id="38" creationId="{D4974D33-8DC5-464E-8C6D-BE58F0669C17}"/>
          </ac:spMkLst>
        </pc:spChg>
      </pc:sldChg>
      <pc:sldChg chg="addSp delSp modSp mod setBg delDesignElem">
        <pc:chgData name="Norine Hill" userId="ed096014-5aef-4e14-937d-9f6251514dae" providerId="ADAL" clId="{A73457D5-C4DC-4661-9CBD-4C8B465BFE0E}" dt="2025-01-28T11:20:22.978" v="1092"/>
        <pc:sldMkLst>
          <pc:docMk/>
          <pc:sldMk cId="645920910" sldId="260"/>
        </pc:sldMkLst>
        <pc:spChg chg="mod">
          <ac:chgData name="Norine Hill" userId="ed096014-5aef-4e14-937d-9f6251514dae" providerId="ADAL" clId="{A73457D5-C4DC-4661-9CBD-4C8B465BFE0E}" dt="2025-01-28T11:20:22.978" v="1092"/>
          <ac:spMkLst>
            <pc:docMk/>
            <pc:sldMk cId="645920910" sldId="260"/>
            <ac:spMk id="2" creationId="{42EE08D8-804A-4AAA-E1AC-D52052429A2A}"/>
          </ac:spMkLst>
        </pc:spChg>
        <pc:spChg chg="mod ord">
          <ac:chgData name="Norine Hill" userId="ed096014-5aef-4e14-937d-9f6251514dae" providerId="ADAL" clId="{A73457D5-C4DC-4661-9CBD-4C8B465BFE0E}" dt="2025-01-28T11:20:22.978" v="1092"/>
          <ac:spMkLst>
            <pc:docMk/>
            <pc:sldMk cId="645920910" sldId="260"/>
            <ac:spMk id="3" creationId="{215252E8-8F4A-F2F6-4032-1866C3B9F018}"/>
          </ac:spMkLst>
        </pc:spChg>
        <pc:spChg chg="add del">
          <ac:chgData name="Norine Hill" userId="ed096014-5aef-4e14-937d-9f6251514dae" providerId="ADAL" clId="{A73457D5-C4DC-4661-9CBD-4C8B465BFE0E}" dt="2025-01-28T10:28:41.775" v="371" actId="26606"/>
          <ac:spMkLst>
            <pc:docMk/>
            <pc:sldMk cId="645920910" sldId="260"/>
            <ac:spMk id="21" creationId="{A4CD5757-70DF-4A72-B8BA-D5E5ACAA82A0}"/>
          </ac:spMkLst>
        </pc:spChg>
        <pc:spChg chg="add del">
          <ac:chgData name="Norine Hill" userId="ed096014-5aef-4e14-937d-9f6251514dae" providerId="ADAL" clId="{A73457D5-C4DC-4661-9CBD-4C8B465BFE0E}" dt="2025-01-28T10:28:41.775" v="371" actId="26606"/>
          <ac:spMkLst>
            <pc:docMk/>
            <pc:sldMk cId="645920910" sldId="260"/>
            <ac:spMk id="23" creationId="{4EA93A49-7FC9-4173-84F4-14FF7005DE61}"/>
          </ac:spMkLst>
        </pc:spChg>
        <pc:spChg chg="add del">
          <ac:chgData name="Norine Hill" userId="ed096014-5aef-4e14-937d-9f6251514dae" providerId="ADAL" clId="{A73457D5-C4DC-4661-9CBD-4C8B465BFE0E}" dt="2025-01-28T10:28:55.023" v="373" actId="26606"/>
          <ac:spMkLst>
            <pc:docMk/>
            <pc:sldMk cId="645920910" sldId="260"/>
            <ac:spMk id="25" creationId="{D7E444E0-554B-4DB9-969E-DEF7D301D5DF}"/>
          </ac:spMkLst>
        </pc:spChg>
        <pc:spChg chg="add del">
          <ac:chgData name="Norine Hill" userId="ed096014-5aef-4e14-937d-9f6251514dae" providerId="ADAL" clId="{A73457D5-C4DC-4661-9CBD-4C8B465BFE0E}" dt="2025-01-28T10:28:55.023" v="373" actId="26606"/>
          <ac:spMkLst>
            <pc:docMk/>
            <pc:sldMk cId="645920910" sldId="260"/>
            <ac:spMk id="26" creationId="{BA295886-6A0C-4FB9-8559-8EB75DEBDB1F}"/>
          </ac:spMkLst>
        </pc:spChg>
        <pc:spChg chg="del">
          <ac:chgData name="Norine Hill" userId="ed096014-5aef-4e14-937d-9f6251514dae" providerId="ADAL" clId="{A73457D5-C4DC-4661-9CBD-4C8B465BFE0E}" dt="2025-01-28T09:38:10.682" v="7"/>
          <ac:spMkLst>
            <pc:docMk/>
            <pc:sldMk cId="645920910" sldId="260"/>
            <ac:spMk id="27" creationId="{D1D34770-47A8-402C-AF23-2B653F2D88C1}"/>
          </ac:spMkLst>
        </pc:spChg>
        <pc:spChg chg="add del">
          <ac:chgData name="Norine Hill" userId="ed096014-5aef-4e14-937d-9f6251514dae" providerId="ADAL" clId="{A73457D5-C4DC-4661-9CBD-4C8B465BFE0E}" dt="2025-01-28T10:28:55.023" v="373" actId="26606"/>
          <ac:spMkLst>
            <pc:docMk/>
            <pc:sldMk cId="645920910" sldId="260"/>
            <ac:spMk id="28" creationId="{F119BADC-509D-4A20-9EBB-42A26FCD142B}"/>
          </ac:spMkLst>
        </pc:spChg>
        <pc:picChg chg="mod ord">
          <ac:chgData name="Norine Hill" userId="ed096014-5aef-4e14-937d-9f6251514dae" providerId="ADAL" clId="{A73457D5-C4DC-4661-9CBD-4C8B465BFE0E}" dt="2025-01-28T10:28:55.050" v="374" actId="26606"/>
          <ac:picMkLst>
            <pc:docMk/>
            <pc:sldMk cId="645920910" sldId="260"/>
            <ac:picMk id="16" creationId="{99DA7B51-F084-2B37-CF6C-5AAA37666A3F}"/>
          </ac:picMkLst>
        </pc:picChg>
      </pc:sldChg>
      <pc:sldChg chg="delSp modSp mod setBg delDesignElem">
        <pc:chgData name="Norine Hill" userId="ed096014-5aef-4e14-937d-9f6251514dae" providerId="ADAL" clId="{A73457D5-C4DC-4661-9CBD-4C8B465BFE0E}" dt="2025-01-28T11:20:23.157" v="1096" actId="27636"/>
        <pc:sldMkLst>
          <pc:docMk/>
          <pc:sldMk cId="4168340753" sldId="261"/>
        </pc:sldMkLst>
        <pc:spChg chg="mod">
          <ac:chgData name="Norine Hill" userId="ed096014-5aef-4e14-937d-9f6251514dae" providerId="ADAL" clId="{A73457D5-C4DC-4661-9CBD-4C8B465BFE0E}" dt="2025-01-28T11:20:23.157" v="1096" actId="27636"/>
          <ac:spMkLst>
            <pc:docMk/>
            <pc:sldMk cId="4168340753" sldId="261"/>
            <ac:spMk id="3" creationId="{14581829-00E5-82C4-0AD2-2D656E448598}"/>
          </ac:spMkLst>
        </pc:spChg>
        <pc:spChg chg="del">
          <ac:chgData name="Norine Hill" userId="ed096014-5aef-4e14-937d-9f6251514dae" providerId="ADAL" clId="{A73457D5-C4DC-4661-9CBD-4C8B465BFE0E}" dt="2025-01-28T09:38:10.682" v="7"/>
          <ac:spMkLst>
            <pc:docMk/>
            <pc:sldMk cId="4168340753" sldId="261"/>
            <ac:spMk id="8" creationId="{B6CDA21F-E7AF-4C75-8395-33F58D5B0E45}"/>
          </ac:spMkLst>
        </pc:spChg>
        <pc:spChg chg="del">
          <ac:chgData name="Norine Hill" userId="ed096014-5aef-4e14-937d-9f6251514dae" providerId="ADAL" clId="{A73457D5-C4DC-4661-9CBD-4C8B465BFE0E}" dt="2025-01-28T09:38:10.682" v="7"/>
          <ac:spMkLst>
            <pc:docMk/>
            <pc:sldMk cId="4168340753" sldId="261"/>
            <ac:spMk id="15" creationId="{D5B0017B-2ECA-49AF-B397-DC140825DF8D}"/>
          </ac:spMkLst>
        </pc:spChg>
        <pc:grpChg chg="del">
          <ac:chgData name="Norine Hill" userId="ed096014-5aef-4e14-937d-9f6251514dae" providerId="ADAL" clId="{A73457D5-C4DC-4661-9CBD-4C8B465BFE0E}" dt="2025-01-28T09:38:10.682" v="7"/>
          <ac:grpSpMkLst>
            <pc:docMk/>
            <pc:sldMk cId="4168340753" sldId="261"/>
            <ac:grpSpMk id="10" creationId="{AE1C45F0-260A-458C-96ED-C1F6D2151219}"/>
          </ac:grpSpMkLst>
        </pc:grpChg>
        <pc:cxnChg chg="del">
          <ac:chgData name="Norine Hill" userId="ed096014-5aef-4e14-937d-9f6251514dae" providerId="ADAL" clId="{A73457D5-C4DC-4661-9CBD-4C8B465BFE0E}" dt="2025-01-28T09:38:10.682" v="7"/>
          <ac:cxnSpMkLst>
            <pc:docMk/>
            <pc:sldMk cId="4168340753" sldId="261"/>
            <ac:cxnSpMk id="17" creationId="{6CF1BAF6-AD41-4082-B212-8A1F9A2E8779}"/>
          </ac:cxnSpMkLst>
        </pc:cxnChg>
      </pc:sldChg>
      <pc:sldChg chg="delSp modSp mod setBg delDesignElem">
        <pc:chgData name="Norine Hill" userId="ed096014-5aef-4e14-937d-9f6251514dae" providerId="ADAL" clId="{A73457D5-C4DC-4661-9CBD-4C8B465BFE0E}" dt="2025-01-28T11:17:39.623" v="1053" actId="27636"/>
        <pc:sldMkLst>
          <pc:docMk/>
          <pc:sldMk cId="4007481309" sldId="262"/>
        </pc:sldMkLst>
        <pc:spChg chg="mod">
          <ac:chgData name="Norine Hill" userId="ed096014-5aef-4e14-937d-9f6251514dae" providerId="ADAL" clId="{A73457D5-C4DC-4661-9CBD-4C8B465BFE0E}" dt="2025-01-28T11:17:39.623" v="1053" actId="27636"/>
          <ac:spMkLst>
            <pc:docMk/>
            <pc:sldMk cId="4007481309" sldId="262"/>
            <ac:spMk id="2" creationId="{F4BCCAB3-3656-F1F4-A736-8960092009DD}"/>
          </ac:spMkLst>
        </pc:spChg>
        <pc:spChg chg="del">
          <ac:chgData name="Norine Hill" userId="ed096014-5aef-4e14-937d-9f6251514dae" providerId="ADAL" clId="{A73457D5-C4DC-4661-9CBD-4C8B465BFE0E}" dt="2025-01-28T09:38:10.682" v="7"/>
          <ac:spMkLst>
            <pc:docMk/>
            <pc:sldMk cId="4007481309" sldId="262"/>
            <ac:spMk id="8" creationId="{4DA718D0-4865-4629-8134-44F68D41D574}"/>
          </ac:spMkLst>
        </pc:spChg>
        <pc:spChg chg="del">
          <ac:chgData name="Norine Hill" userId="ed096014-5aef-4e14-937d-9f6251514dae" providerId="ADAL" clId="{A73457D5-C4DC-4661-9CBD-4C8B465BFE0E}" dt="2025-01-28T09:38:10.682" v="7"/>
          <ac:spMkLst>
            <pc:docMk/>
            <pc:sldMk cId="4007481309" sldId="262"/>
            <ac:spMk id="14" creationId="{CBC4F608-B4B8-48C3-9572-C0F061B1CD99}"/>
          </ac:spMkLst>
        </pc:spChg>
        <pc:grpChg chg="del">
          <ac:chgData name="Norine Hill" userId="ed096014-5aef-4e14-937d-9f6251514dae" providerId="ADAL" clId="{A73457D5-C4DC-4661-9CBD-4C8B465BFE0E}" dt="2025-01-28T09:38:10.682" v="7"/>
          <ac:grpSpMkLst>
            <pc:docMk/>
            <pc:sldMk cId="4007481309" sldId="262"/>
            <ac:grpSpMk id="10" creationId="{65167ED7-6315-43AB-B1B6-C326D5FD8F84}"/>
          </ac:grpSpMkLst>
        </pc:grpChg>
      </pc:sldChg>
      <pc:sldChg chg="addSp delSp modSp mod setBg setClrOvrMap delDesignElem">
        <pc:chgData name="Norine Hill" userId="ed096014-5aef-4e14-937d-9f6251514dae" providerId="ADAL" clId="{A73457D5-C4DC-4661-9CBD-4C8B465BFE0E}" dt="2025-01-28T11:22:47.015" v="1122" actId="26606"/>
        <pc:sldMkLst>
          <pc:docMk/>
          <pc:sldMk cId="340641419" sldId="263"/>
        </pc:sldMkLst>
        <pc:spChg chg="mod ord">
          <ac:chgData name="Norine Hill" userId="ed096014-5aef-4e14-937d-9f6251514dae" providerId="ADAL" clId="{A73457D5-C4DC-4661-9CBD-4C8B465BFE0E}" dt="2025-01-28T11:22:47.015" v="1122" actId="26606"/>
          <ac:spMkLst>
            <pc:docMk/>
            <pc:sldMk cId="340641419" sldId="263"/>
            <ac:spMk id="2" creationId="{D17D4757-9B48-10F6-6D45-5AE0C34A4F29}"/>
          </ac:spMkLst>
        </pc:spChg>
        <pc:spChg chg="mod ord">
          <ac:chgData name="Norine Hill" userId="ed096014-5aef-4e14-937d-9f6251514dae" providerId="ADAL" clId="{A73457D5-C4DC-4661-9CBD-4C8B465BFE0E}" dt="2025-01-28T11:22:47.015" v="1122" actId="26606"/>
          <ac:spMkLst>
            <pc:docMk/>
            <pc:sldMk cId="340641419" sldId="263"/>
            <ac:spMk id="3" creationId="{920B98AF-2517-61F2-806F-936AD0887772}"/>
          </ac:spMkLst>
        </pc:spChg>
        <pc:spChg chg="add del">
          <ac:chgData name="Norine Hill" userId="ed096014-5aef-4e14-937d-9f6251514dae" providerId="ADAL" clId="{A73457D5-C4DC-4661-9CBD-4C8B465BFE0E}" dt="2025-01-28T09:39:54.938" v="31" actId="26606"/>
          <ac:spMkLst>
            <pc:docMk/>
            <pc:sldMk cId="340641419" sldId="263"/>
            <ac:spMk id="7" creationId="{56533F40-045E-4E3D-9243-864CD4E58669}"/>
          </ac:spMkLst>
        </pc:spChg>
        <pc:spChg chg="add del">
          <ac:chgData name="Norine Hill" userId="ed096014-5aef-4e14-937d-9f6251514dae" providerId="ADAL" clId="{A73457D5-C4DC-4661-9CBD-4C8B465BFE0E}" dt="2025-01-28T09:39:54.938" v="31" actId="26606"/>
          <ac:spMkLst>
            <pc:docMk/>
            <pc:sldMk cId="340641419" sldId="263"/>
            <ac:spMk id="8" creationId="{30402EC6-D845-41B3-BEBE-CB34D9BFEA60}"/>
          </ac:spMkLst>
        </pc:spChg>
        <pc:spChg chg="add del">
          <ac:chgData name="Norine Hill" userId="ed096014-5aef-4e14-937d-9f6251514dae" providerId="ADAL" clId="{A73457D5-C4DC-4661-9CBD-4C8B465BFE0E}" dt="2025-01-28T10:21:06.708" v="328" actId="26606"/>
          <ac:spMkLst>
            <pc:docMk/>
            <pc:sldMk cId="340641419" sldId="263"/>
            <ac:spMk id="9" creationId="{1660E788-AFA9-4A1B-9991-6AA74632A15B}"/>
          </ac:spMkLst>
        </pc:spChg>
        <pc:spChg chg="add del">
          <ac:chgData name="Norine Hill" userId="ed096014-5aef-4e14-937d-9f6251514dae" providerId="ADAL" clId="{A73457D5-C4DC-4661-9CBD-4C8B465BFE0E}" dt="2025-01-28T09:39:45.064" v="26" actId="26606"/>
          <ac:spMkLst>
            <pc:docMk/>
            <pc:sldMk cId="340641419" sldId="263"/>
            <ac:spMk id="10" creationId="{1660E788-AFA9-4A1B-9991-6AA74632A15B}"/>
          </ac:spMkLst>
        </pc:spChg>
        <pc:spChg chg="add del">
          <ac:chgData name="Norine Hill" userId="ed096014-5aef-4e14-937d-9f6251514dae" providerId="ADAL" clId="{A73457D5-C4DC-4661-9CBD-4C8B465BFE0E}" dt="2025-01-28T09:40:04.603" v="34" actId="26606"/>
          <ac:spMkLst>
            <pc:docMk/>
            <pc:sldMk cId="340641419" sldId="263"/>
            <ac:spMk id="11" creationId="{CF4680D4-DEE2-49EE-AF90-EFEAF50AEC23}"/>
          </ac:spMkLst>
        </pc:spChg>
        <pc:spChg chg="add del">
          <ac:chgData name="Norine Hill" userId="ed096014-5aef-4e14-937d-9f6251514dae" providerId="ADAL" clId="{A73457D5-C4DC-4661-9CBD-4C8B465BFE0E}" dt="2025-01-28T09:39:45.064" v="26" actId="26606"/>
          <ac:spMkLst>
            <pc:docMk/>
            <pc:sldMk cId="340641419" sldId="263"/>
            <ac:spMk id="12" creationId="{867D4867-5BA7-4462-B2F6-A23F4A622AA7}"/>
          </ac:spMkLst>
        </pc:spChg>
        <pc:spChg chg="add del">
          <ac:chgData name="Norine Hill" userId="ed096014-5aef-4e14-937d-9f6251514dae" providerId="ADAL" clId="{A73457D5-C4DC-4661-9CBD-4C8B465BFE0E}" dt="2025-01-28T09:40:04.603" v="34" actId="26606"/>
          <ac:spMkLst>
            <pc:docMk/>
            <pc:sldMk cId="340641419" sldId="263"/>
            <ac:spMk id="13" creationId="{50C52EE1-5085-4960-AD29-A926E62ECC9F}"/>
          </ac:spMkLst>
        </pc:spChg>
        <pc:spChg chg="add del">
          <ac:chgData name="Norine Hill" userId="ed096014-5aef-4e14-937d-9f6251514dae" providerId="ADAL" clId="{A73457D5-C4DC-4661-9CBD-4C8B465BFE0E}" dt="2025-01-28T09:40:04.603" v="34" actId="26606"/>
          <ac:spMkLst>
            <pc:docMk/>
            <pc:sldMk cId="340641419" sldId="263"/>
            <ac:spMk id="14" creationId="{CD15AA94-C237-4412-B37B-EB317D2B05B7}"/>
          </ac:spMkLst>
        </pc:spChg>
        <pc:spChg chg="add del">
          <ac:chgData name="Norine Hill" userId="ed096014-5aef-4e14-937d-9f6251514dae" providerId="ADAL" clId="{A73457D5-C4DC-4661-9CBD-4C8B465BFE0E}" dt="2025-01-28T10:21:06.708" v="328" actId="26606"/>
          <ac:spMkLst>
            <pc:docMk/>
            <pc:sldMk cId="340641419" sldId="263"/>
            <ac:spMk id="15" creationId="{867D4867-5BA7-4462-B2F6-A23F4A622AA7}"/>
          </ac:spMkLst>
        </pc:spChg>
        <pc:spChg chg="add del">
          <ac:chgData name="Norine Hill" userId="ed096014-5aef-4e14-937d-9f6251514dae" providerId="ADAL" clId="{A73457D5-C4DC-4661-9CBD-4C8B465BFE0E}" dt="2025-01-28T09:44:18.116" v="72"/>
          <ac:spMkLst>
            <pc:docMk/>
            <pc:sldMk cId="340641419" sldId="263"/>
            <ac:spMk id="16" creationId="{1660E788-AFA9-4A1B-9991-6AA74632A15B}"/>
          </ac:spMkLst>
        </pc:spChg>
        <pc:spChg chg="add del">
          <ac:chgData name="Norine Hill" userId="ed096014-5aef-4e14-937d-9f6251514dae" providerId="ADAL" clId="{A73457D5-C4DC-4661-9CBD-4C8B465BFE0E}" dt="2025-01-28T09:44:18.116" v="72"/>
          <ac:spMkLst>
            <pc:docMk/>
            <pc:sldMk cId="340641419" sldId="263"/>
            <ac:spMk id="17" creationId="{867D4867-5BA7-4462-B2F6-A23F4A622AA7}"/>
          </ac:spMkLst>
        </pc:spChg>
        <pc:spChg chg="add del">
          <ac:chgData name="Norine Hill" userId="ed096014-5aef-4e14-937d-9f6251514dae" providerId="ADAL" clId="{A73457D5-C4DC-4661-9CBD-4C8B465BFE0E}" dt="2025-01-28T10:21:10.761" v="331" actId="26606"/>
          <ac:spMkLst>
            <pc:docMk/>
            <pc:sldMk cId="340641419" sldId="263"/>
            <ac:spMk id="18" creationId="{68D8C857-9447-4941-8520-9A44A926F4FF}"/>
          </ac:spMkLst>
        </pc:spChg>
        <pc:spChg chg="add del">
          <ac:chgData name="Norine Hill" userId="ed096014-5aef-4e14-937d-9f6251514dae" providerId="ADAL" clId="{A73457D5-C4DC-4661-9CBD-4C8B465BFE0E}" dt="2025-01-28T10:21:27.011" v="339" actId="26606"/>
          <ac:spMkLst>
            <pc:docMk/>
            <pc:sldMk cId="340641419" sldId="263"/>
            <ac:spMk id="19" creationId="{1660E788-AFA9-4A1B-9991-6AA74632A15B}"/>
          </ac:spMkLst>
        </pc:spChg>
        <pc:spChg chg="add del">
          <ac:chgData name="Norine Hill" userId="ed096014-5aef-4e14-937d-9f6251514dae" providerId="ADAL" clId="{A73457D5-C4DC-4661-9CBD-4C8B465BFE0E}" dt="2025-01-28T10:21:13.247" v="333" actId="26606"/>
          <ac:spMkLst>
            <pc:docMk/>
            <pc:sldMk cId="340641419" sldId="263"/>
            <ac:spMk id="20" creationId="{1660E788-AFA9-4A1B-9991-6AA74632A15B}"/>
          </ac:spMkLst>
        </pc:spChg>
        <pc:spChg chg="add del">
          <ac:chgData name="Norine Hill" userId="ed096014-5aef-4e14-937d-9f6251514dae" providerId="ADAL" clId="{A73457D5-C4DC-4661-9CBD-4C8B465BFE0E}" dt="2025-01-28T10:21:13.247" v="333" actId="26606"/>
          <ac:spMkLst>
            <pc:docMk/>
            <pc:sldMk cId="340641419" sldId="263"/>
            <ac:spMk id="21" creationId="{867D4867-5BA7-4462-B2F6-A23F4A622AA7}"/>
          </ac:spMkLst>
        </pc:spChg>
        <pc:spChg chg="add del">
          <ac:chgData name="Norine Hill" userId="ed096014-5aef-4e14-937d-9f6251514dae" providerId="ADAL" clId="{A73457D5-C4DC-4661-9CBD-4C8B465BFE0E}" dt="2025-01-28T10:21:27.011" v="339" actId="26606"/>
          <ac:spMkLst>
            <pc:docMk/>
            <pc:sldMk cId="340641419" sldId="263"/>
            <ac:spMk id="22" creationId="{867D4867-5BA7-4462-B2F6-A23F4A622AA7}"/>
          </ac:spMkLst>
        </pc:spChg>
        <pc:spChg chg="add del">
          <ac:chgData name="Norine Hill" userId="ed096014-5aef-4e14-937d-9f6251514dae" providerId="ADAL" clId="{A73457D5-C4DC-4661-9CBD-4C8B465BFE0E}" dt="2025-01-28T10:39:43.208" v="394" actId="26606"/>
          <ac:spMkLst>
            <pc:docMk/>
            <pc:sldMk cId="340641419" sldId="263"/>
            <ac:spMk id="23" creationId="{AA047838-7F9E-43CF-A116-26E7AAA8F842}"/>
          </ac:spMkLst>
        </pc:spChg>
        <pc:spChg chg="add del">
          <ac:chgData name="Norine Hill" userId="ed096014-5aef-4e14-937d-9f6251514dae" providerId="ADAL" clId="{A73457D5-C4DC-4661-9CBD-4C8B465BFE0E}" dt="2025-01-28T10:26:14.775" v="353"/>
          <ac:spMkLst>
            <pc:docMk/>
            <pc:sldMk cId="340641419" sldId="263"/>
            <ac:spMk id="24" creationId="{1660E788-AFA9-4A1B-9991-6AA74632A15B}"/>
          </ac:spMkLst>
        </pc:spChg>
        <pc:spChg chg="add del">
          <ac:chgData name="Norine Hill" userId="ed096014-5aef-4e14-937d-9f6251514dae" providerId="ADAL" clId="{A73457D5-C4DC-4661-9CBD-4C8B465BFE0E}" dt="2025-01-28T10:26:14.775" v="353"/>
          <ac:spMkLst>
            <pc:docMk/>
            <pc:sldMk cId="340641419" sldId="263"/>
            <ac:spMk id="25" creationId="{867D4867-5BA7-4462-B2F6-A23F4A622AA7}"/>
          </ac:spMkLst>
        </pc:spChg>
        <pc:spChg chg="add del">
          <ac:chgData name="Norine Hill" userId="ed096014-5aef-4e14-937d-9f6251514dae" providerId="ADAL" clId="{A73457D5-C4DC-4661-9CBD-4C8B465BFE0E}" dt="2025-01-28T10:39:46.516" v="396" actId="26606"/>
          <ac:spMkLst>
            <pc:docMk/>
            <pc:sldMk cId="340641419" sldId="263"/>
            <ac:spMk id="26" creationId="{B4AAD3FD-83A5-4B89-9F8F-01B8870865BE}"/>
          </ac:spMkLst>
        </pc:spChg>
        <pc:spChg chg="add del">
          <ac:chgData name="Norine Hill" userId="ed096014-5aef-4e14-937d-9f6251514dae" providerId="ADAL" clId="{A73457D5-C4DC-4661-9CBD-4C8B465BFE0E}" dt="2025-01-28T10:39:46.516" v="396" actId="26606"/>
          <ac:spMkLst>
            <pc:docMk/>
            <pc:sldMk cId="340641419" sldId="263"/>
            <ac:spMk id="27" creationId="{61752F1D-FC0F-4103-9584-630E643CCDA6}"/>
          </ac:spMkLst>
        </pc:spChg>
        <pc:spChg chg="del">
          <ac:chgData name="Norine Hill" userId="ed096014-5aef-4e14-937d-9f6251514dae" providerId="ADAL" clId="{A73457D5-C4DC-4661-9CBD-4C8B465BFE0E}" dt="2025-01-28T09:38:10.682" v="7"/>
          <ac:spMkLst>
            <pc:docMk/>
            <pc:sldMk cId="340641419" sldId="263"/>
            <ac:spMk id="28" creationId="{45D37F4E-DDB4-456B-97E0-9937730A039F}"/>
          </ac:spMkLst>
        </pc:spChg>
        <pc:spChg chg="add del">
          <ac:chgData name="Norine Hill" userId="ed096014-5aef-4e14-937d-9f6251514dae" providerId="ADAL" clId="{A73457D5-C4DC-4661-9CBD-4C8B465BFE0E}" dt="2025-01-28T10:39:46.516" v="396" actId="26606"/>
          <ac:spMkLst>
            <pc:docMk/>
            <pc:sldMk cId="340641419" sldId="263"/>
            <ac:spMk id="29" creationId="{70151CB7-E7DE-4917-B831-01DF9CE01306}"/>
          </ac:spMkLst>
        </pc:spChg>
        <pc:spChg chg="del">
          <ac:chgData name="Norine Hill" userId="ed096014-5aef-4e14-937d-9f6251514dae" providerId="ADAL" clId="{A73457D5-C4DC-4661-9CBD-4C8B465BFE0E}" dt="2025-01-28T09:38:10.682" v="7"/>
          <ac:spMkLst>
            <pc:docMk/>
            <pc:sldMk cId="340641419" sldId="263"/>
            <ac:spMk id="30" creationId="{B2DD41CD-8F47-4F56-AD12-4E2FF7696987}"/>
          </ac:spMkLst>
        </pc:spChg>
        <pc:spChg chg="add del">
          <ac:chgData name="Norine Hill" userId="ed096014-5aef-4e14-937d-9f6251514dae" providerId="ADAL" clId="{A73457D5-C4DC-4661-9CBD-4C8B465BFE0E}" dt="2025-01-28T10:39:46.516" v="396" actId="26606"/>
          <ac:spMkLst>
            <pc:docMk/>
            <pc:sldMk cId="340641419" sldId="263"/>
            <ac:spMk id="31" creationId="{A92A1116-1C84-41DF-B803-1F7B0883EC82}"/>
          </ac:spMkLst>
        </pc:spChg>
        <pc:spChg chg="add del">
          <ac:chgData name="Norine Hill" userId="ed096014-5aef-4e14-937d-9f6251514dae" providerId="ADAL" clId="{A73457D5-C4DC-4661-9CBD-4C8B465BFE0E}" dt="2025-01-28T10:39:58.449" v="400" actId="26606"/>
          <ac:spMkLst>
            <pc:docMk/>
            <pc:sldMk cId="340641419" sldId="263"/>
            <ac:spMk id="32" creationId="{A26E2FAE-FA60-497B-B2CB-7702C6FF3A3F}"/>
          </ac:spMkLst>
        </pc:spChg>
        <pc:spChg chg="add del">
          <ac:chgData name="Norine Hill" userId="ed096014-5aef-4e14-937d-9f6251514dae" providerId="ADAL" clId="{A73457D5-C4DC-4661-9CBD-4C8B465BFE0E}" dt="2025-01-28T10:40:16.029" v="426" actId="26606"/>
          <ac:spMkLst>
            <pc:docMk/>
            <pc:sldMk cId="340641419" sldId="263"/>
            <ac:spMk id="33" creationId="{03AF1C04-3FEF-41BD-BB84-2F263765BEBC}"/>
          </ac:spMkLst>
        </pc:spChg>
        <pc:spChg chg="add del">
          <ac:chgData name="Norine Hill" userId="ed096014-5aef-4e14-937d-9f6251514dae" providerId="ADAL" clId="{A73457D5-C4DC-4661-9CBD-4C8B465BFE0E}" dt="2025-01-28T10:40:01.149" v="403"/>
          <ac:spMkLst>
            <pc:docMk/>
            <pc:sldMk cId="340641419" sldId="263"/>
            <ac:spMk id="34" creationId="{AA047838-7F9E-43CF-A116-26E7AAA8F842}"/>
          </ac:spMkLst>
        </pc:spChg>
        <pc:spChg chg="add del">
          <ac:chgData name="Norine Hill" userId="ed096014-5aef-4e14-937d-9f6251514dae" providerId="ADAL" clId="{A73457D5-C4DC-4661-9CBD-4C8B465BFE0E}" dt="2025-01-28T11:15:15.245" v="1019" actId="26606"/>
          <ac:spMkLst>
            <pc:docMk/>
            <pc:sldMk cId="340641419" sldId="263"/>
            <ac:spMk id="36" creationId="{60E9A6ED-B880-44EA-8D60-C9D3C82CCBD2}"/>
          </ac:spMkLst>
        </pc:spChg>
        <pc:spChg chg="add del">
          <ac:chgData name="Norine Hill" userId="ed096014-5aef-4e14-937d-9f6251514dae" providerId="ADAL" clId="{A73457D5-C4DC-4661-9CBD-4C8B465BFE0E}" dt="2025-01-28T11:16:40.216" v="1037" actId="26606"/>
          <ac:spMkLst>
            <pc:docMk/>
            <pc:sldMk cId="340641419" sldId="263"/>
            <ac:spMk id="37" creationId="{201CC55D-ED54-4C5C-95E6-10947BD1103B}"/>
          </ac:spMkLst>
        </pc:spChg>
        <pc:spChg chg="add del">
          <ac:chgData name="Norine Hill" userId="ed096014-5aef-4e14-937d-9f6251514dae" providerId="ADAL" clId="{A73457D5-C4DC-4661-9CBD-4C8B465BFE0E}" dt="2025-01-28T11:15:33.778" v="1021" actId="26606"/>
          <ac:spMkLst>
            <pc:docMk/>
            <pc:sldMk cId="340641419" sldId="263"/>
            <ac:spMk id="39" creationId="{DB304A14-32D0-4873-B914-423ED7B8DAFD}"/>
          </ac:spMkLst>
        </pc:spChg>
        <pc:spChg chg="add del">
          <ac:chgData name="Norine Hill" userId="ed096014-5aef-4e14-937d-9f6251514dae" providerId="ADAL" clId="{A73457D5-C4DC-4661-9CBD-4C8B465BFE0E}" dt="2025-01-28T11:15:33.778" v="1021" actId="26606"/>
          <ac:spMkLst>
            <pc:docMk/>
            <pc:sldMk cId="340641419" sldId="263"/>
            <ac:spMk id="40" creationId="{1D460C86-854F-4FB3-ABC2-E823D8FEB9DB}"/>
          </ac:spMkLst>
        </pc:spChg>
        <pc:spChg chg="add del">
          <ac:chgData name="Norine Hill" userId="ed096014-5aef-4e14-937d-9f6251514dae" providerId="ADAL" clId="{A73457D5-C4DC-4661-9CBD-4C8B465BFE0E}" dt="2025-01-28T11:15:33.778" v="1021" actId="26606"/>
          <ac:spMkLst>
            <pc:docMk/>
            <pc:sldMk cId="340641419" sldId="263"/>
            <ac:spMk id="42" creationId="{BB48116A-278A-4CC5-89D3-9DE8E8FF1245}"/>
          </ac:spMkLst>
        </pc:spChg>
        <pc:spChg chg="add del">
          <ac:chgData name="Norine Hill" userId="ed096014-5aef-4e14-937d-9f6251514dae" providerId="ADAL" clId="{A73457D5-C4DC-4661-9CBD-4C8B465BFE0E}" dt="2025-01-28T11:19:11.195" v="1079" actId="26606"/>
          <ac:spMkLst>
            <pc:docMk/>
            <pc:sldMk cId="340641419" sldId="263"/>
            <ac:spMk id="44" creationId="{89EA2611-DCBA-4E97-A2B2-9A466E76BDA4}"/>
          </ac:spMkLst>
        </pc:spChg>
        <pc:spChg chg="add del">
          <ac:chgData name="Norine Hill" userId="ed096014-5aef-4e14-937d-9f6251514dae" providerId="ADAL" clId="{A73457D5-C4DC-4661-9CBD-4C8B465BFE0E}" dt="2025-01-28T11:19:11.195" v="1079" actId="26606"/>
          <ac:spMkLst>
            <pc:docMk/>
            <pc:sldMk cId="340641419" sldId="263"/>
            <ac:spMk id="45" creationId="{FD2669AB-35DB-41EC-BE9C-DA80B60A3280}"/>
          </ac:spMkLst>
        </pc:spChg>
        <pc:spChg chg="add del">
          <ac:chgData name="Norine Hill" userId="ed096014-5aef-4e14-937d-9f6251514dae" providerId="ADAL" clId="{A73457D5-C4DC-4661-9CBD-4C8B465BFE0E}" dt="2025-01-28T11:16:40.216" v="1037" actId="26606"/>
          <ac:spMkLst>
            <pc:docMk/>
            <pc:sldMk cId="340641419" sldId="263"/>
            <ac:spMk id="46" creationId="{3873B707-463F-40B0-8227-E8CC6C67EB25}"/>
          </ac:spMkLst>
        </pc:spChg>
        <pc:spChg chg="add del">
          <ac:chgData name="Norine Hill" userId="ed096014-5aef-4e14-937d-9f6251514dae" providerId="ADAL" clId="{A73457D5-C4DC-4661-9CBD-4C8B465BFE0E}" dt="2025-01-28T11:16:40.216" v="1037" actId="26606"/>
          <ac:spMkLst>
            <pc:docMk/>
            <pc:sldMk cId="340641419" sldId="263"/>
            <ac:spMk id="47" creationId="{C13237C8-E62C-4F0D-A318-BD6FB6C2D138}"/>
          </ac:spMkLst>
        </pc:spChg>
        <pc:spChg chg="add del">
          <ac:chgData name="Norine Hill" userId="ed096014-5aef-4e14-937d-9f6251514dae" providerId="ADAL" clId="{A73457D5-C4DC-4661-9CBD-4C8B465BFE0E}" dt="2025-01-28T11:16:40.216" v="1037" actId="26606"/>
          <ac:spMkLst>
            <pc:docMk/>
            <pc:sldMk cId="340641419" sldId="263"/>
            <ac:spMk id="48" creationId="{19C9EAEA-39D0-4B0E-A0EB-51E7B26740B1}"/>
          </ac:spMkLst>
        </pc:spChg>
        <pc:spChg chg="add del">
          <ac:chgData name="Norine Hill" userId="ed096014-5aef-4e14-937d-9f6251514dae" providerId="ADAL" clId="{A73457D5-C4DC-4661-9CBD-4C8B465BFE0E}" dt="2025-01-28T11:19:11.195" v="1079" actId="26606"/>
          <ac:spMkLst>
            <pc:docMk/>
            <pc:sldMk cId="340641419" sldId="263"/>
            <ac:spMk id="49" creationId="{BBC615D1-6E12-40EF-915B-316CFDB550D5}"/>
          </ac:spMkLst>
        </pc:spChg>
        <pc:spChg chg="add del">
          <ac:chgData name="Norine Hill" userId="ed096014-5aef-4e14-937d-9f6251514dae" providerId="ADAL" clId="{A73457D5-C4DC-4661-9CBD-4C8B465BFE0E}" dt="2025-01-28T11:16:45.337" v="1039" actId="26606"/>
          <ac:spMkLst>
            <pc:docMk/>
            <pc:sldMk cId="340641419" sldId="263"/>
            <ac:spMk id="51" creationId="{4F7EBAE4-9945-4473-9E34-B2C66EA0F03D}"/>
          </ac:spMkLst>
        </pc:spChg>
        <pc:spChg chg="add del">
          <ac:chgData name="Norine Hill" userId="ed096014-5aef-4e14-937d-9f6251514dae" providerId="ADAL" clId="{A73457D5-C4DC-4661-9CBD-4C8B465BFE0E}" dt="2025-01-28T11:16:45.337" v="1039" actId="26606"/>
          <ac:spMkLst>
            <pc:docMk/>
            <pc:sldMk cId="340641419" sldId="263"/>
            <ac:spMk id="52" creationId="{70BEB1E7-2F88-40BC-B73D-42E5B6F80BFC}"/>
          </ac:spMkLst>
        </pc:spChg>
        <pc:spChg chg="add del">
          <ac:chgData name="Norine Hill" userId="ed096014-5aef-4e14-937d-9f6251514dae" providerId="ADAL" clId="{A73457D5-C4DC-4661-9CBD-4C8B465BFE0E}" dt="2025-01-28T11:16:45.337" v="1039" actId="26606"/>
          <ac:spMkLst>
            <pc:docMk/>
            <pc:sldMk cId="340641419" sldId="263"/>
            <ac:spMk id="53" creationId="{A7B99495-F43F-4D80-A44F-2CB4764EB90B}"/>
          </ac:spMkLst>
        </pc:spChg>
        <pc:spChg chg="add del">
          <ac:chgData name="Norine Hill" userId="ed096014-5aef-4e14-937d-9f6251514dae" providerId="ADAL" clId="{A73457D5-C4DC-4661-9CBD-4C8B465BFE0E}" dt="2025-01-28T11:19:11.195" v="1079" actId="26606"/>
          <ac:spMkLst>
            <pc:docMk/>
            <pc:sldMk cId="340641419" sldId="263"/>
            <ac:spMk id="54" creationId="{B9797D36-DE1E-47CD-881A-6C1F5828261B}"/>
          </ac:spMkLst>
        </pc:spChg>
        <pc:spChg chg="add del">
          <ac:chgData name="Norine Hill" userId="ed096014-5aef-4e14-937d-9f6251514dae" providerId="ADAL" clId="{A73457D5-C4DC-4661-9CBD-4C8B465BFE0E}" dt="2025-01-28T11:16:47.892" v="1041" actId="26606"/>
          <ac:spMkLst>
            <pc:docMk/>
            <pc:sldMk cId="340641419" sldId="263"/>
            <ac:spMk id="55" creationId="{F13C74B1-5B17-4795-BED0-7140497B445A}"/>
          </ac:spMkLst>
        </pc:spChg>
        <pc:spChg chg="add del">
          <ac:chgData name="Norine Hill" userId="ed096014-5aef-4e14-937d-9f6251514dae" providerId="ADAL" clId="{A73457D5-C4DC-4661-9CBD-4C8B465BFE0E}" dt="2025-01-28T11:16:47.892" v="1041" actId="26606"/>
          <ac:spMkLst>
            <pc:docMk/>
            <pc:sldMk cId="340641419" sldId="263"/>
            <ac:spMk id="56" creationId="{D4974D33-8DC5-464E-8C6D-BE58F0669C17}"/>
          </ac:spMkLst>
        </pc:spChg>
        <pc:spChg chg="add del">
          <ac:chgData name="Norine Hill" userId="ed096014-5aef-4e14-937d-9f6251514dae" providerId="ADAL" clId="{A73457D5-C4DC-4661-9CBD-4C8B465BFE0E}" dt="2025-01-28T11:19:11.195" v="1079" actId="26606"/>
          <ac:spMkLst>
            <pc:docMk/>
            <pc:sldMk cId="340641419" sldId="263"/>
            <ac:spMk id="57" creationId="{4A2FAF1F-F462-46AF-A9E6-CC93C4E2C359}"/>
          </ac:spMkLst>
        </pc:spChg>
        <pc:spChg chg="add del">
          <ac:chgData name="Norine Hill" userId="ed096014-5aef-4e14-937d-9f6251514dae" providerId="ADAL" clId="{A73457D5-C4DC-4661-9CBD-4C8B465BFE0E}" dt="2025-01-28T11:17:26.234" v="1045"/>
          <ac:spMkLst>
            <pc:docMk/>
            <pc:sldMk cId="340641419" sldId="263"/>
            <ac:spMk id="58" creationId="{45D37F4E-DDB4-456B-97E0-9937730A039F}"/>
          </ac:spMkLst>
        </pc:spChg>
        <pc:spChg chg="add del">
          <ac:chgData name="Norine Hill" userId="ed096014-5aef-4e14-937d-9f6251514dae" providerId="ADAL" clId="{A73457D5-C4DC-4661-9CBD-4C8B465BFE0E}" dt="2025-01-28T11:17:26.234" v="1045"/>
          <ac:spMkLst>
            <pc:docMk/>
            <pc:sldMk cId="340641419" sldId="263"/>
            <ac:spMk id="59" creationId="{B2DD41CD-8F47-4F56-AD12-4E2FF7696987}"/>
          </ac:spMkLst>
        </pc:spChg>
        <pc:spChg chg="add del">
          <ac:chgData name="Norine Hill" userId="ed096014-5aef-4e14-937d-9f6251514dae" providerId="ADAL" clId="{A73457D5-C4DC-4661-9CBD-4C8B465BFE0E}" dt="2025-01-28T11:19:11.195" v="1079" actId="26606"/>
          <ac:spMkLst>
            <pc:docMk/>
            <pc:sldMk cId="340641419" sldId="263"/>
            <ac:spMk id="60" creationId="{7146BED8-BAE9-42C5-A3DD-7B946445DB8C}"/>
          </ac:spMkLst>
        </pc:spChg>
        <pc:spChg chg="add del">
          <ac:chgData name="Norine Hill" userId="ed096014-5aef-4e14-937d-9f6251514dae" providerId="ADAL" clId="{A73457D5-C4DC-4661-9CBD-4C8B465BFE0E}" dt="2025-01-28T11:19:11.195" v="1079" actId="26606"/>
          <ac:spMkLst>
            <pc:docMk/>
            <pc:sldMk cId="340641419" sldId="263"/>
            <ac:spMk id="61" creationId="{15765FE8-B62F-41E4-A73C-74C91A8FD945}"/>
          </ac:spMkLst>
        </pc:spChg>
        <pc:spChg chg="add del">
          <ac:chgData name="Norine Hill" userId="ed096014-5aef-4e14-937d-9f6251514dae" providerId="ADAL" clId="{A73457D5-C4DC-4661-9CBD-4C8B465BFE0E}" dt="2025-01-28T11:22:47.015" v="1122" actId="26606"/>
          <ac:spMkLst>
            <pc:docMk/>
            <pc:sldMk cId="340641419" sldId="263"/>
            <ac:spMk id="62" creationId="{1660E788-AFA9-4A1B-9991-6AA74632A15B}"/>
          </ac:spMkLst>
        </pc:spChg>
        <pc:spChg chg="add del">
          <ac:chgData name="Norine Hill" userId="ed096014-5aef-4e14-937d-9f6251514dae" providerId="ADAL" clId="{A73457D5-C4DC-4661-9CBD-4C8B465BFE0E}" dt="2025-01-28T11:22:47.015" v="1122" actId="26606"/>
          <ac:spMkLst>
            <pc:docMk/>
            <pc:sldMk cId="340641419" sldId="263"/>
            <ac:spMk id="63" creationId="{867D4867-5BA7-4462-B2F6-A23F4A622AA7}"/>
          </ac:spMkLst>
        </pc:spChg>
        <pc:spChg chg="add del">
          <ac:chgData name="Norine Hill" userId="ed096014-5aef-4e14-937d-9f6251514dae" providerId="ADAL" clId="{A73457D5-C4DC-4661-9CBD-4C8B465BFE0E}" dt="2025-01-28T11:19:02.228" v="1075" actId="26606"/>
          <ac:spMkLst>
            <pc:docMk/>
            <pc:sldMk cId="340641419" sldId="263"/>
            <ac:spMk id="66" creationId="{8D489E29-742E-4D34-AB08-CE3217805B81}"/>
          </ac:spMkLst>
        </pc:spChg>
        <pc:spChg chg="add del">
          <ac:chgData name="Norine Hill" userId="ed096014-5aef-4e14-937d-9f6251514dae" providerId="ADAL" clId="{A73457D5-C4DC-4661-9CBD-4C8B465BFE0E}" dt="2025-01-28T11:19:11.195" v="1078" actId="26606"/>
          <ac:spMkLst>
            <pc:docMk/>
            <pc:sldMk cId="340641419" sldId="263"/>
            <ac:spMk id="68" creationId="{BBC615D1-6E12-40EF-915B-316CFDB550D5}"/>
          </ac:spMkLst>
        </pc:spChg>
        <pc:spChg chg="add del">
          <ac:chgData name="Norine Hill" userId="ed096014-5aef-4e14-937d-9f6251514dae" providerId="ADAL" clId="{A73457D5-C4DC-4661-9CBD-4C8B465BFE0E}" dt="2025-01-28T11:19:11.195" v="1078" actId="26606"/>
          <ac:spMkLst>
            <pc:docMk/>
            <pc:sldMk cId="340641419" sldId="263"/>
            <ac:spMk id="69" creationId="{89EA2611-DCBA-4E97-A2B2-9A466E76BDA4}"/>
          </ac:spMkLst>
        </pc:spChg>
        <pc:spChg chg="add del">
          <ac:chgData name="Norine Hill" userId="ed096014-5aef-4e14-937d-9f6251514dae" providerId="ADAL" clId="{A73457D5-C4DC-4661-9CBD-4C8B465BFE0E}" dt="2025-01-28T11:19:11.195" v="1078" actId="26606"/>
          <ac:spMkLst>
            <pc:docMk/>
            <pc:sldMk cId="340641419" sldId="263"/>
            <ac:spMk id="70" creationId="{B9797D36-DE1E-47CD-881A-6C1F5828261B}"/>
          </ac:spMkLst>
        </pc:spChg>
        <pc:spChg chg="add del">
          <ac:chgData name="Norine Hill" userId="ed096014-5aef-4e14-937d-9f6251514dae" providerId="ADAL" clId="{A73457D5-C4DC-4661-9CBD-4C8B465BFE0E}" dt="2025-01-28T11:19:11.195" v="1078" actId="26606"/>
          <ac:spMkLst>
            <pc:docMk/>
            <pc:sldMk cId="340641419" sldId="263"/>
            <ac:spMk id="74" creationId="{7146BED8-BAE9-42C5-A3DD-7B946445DB8C}"/>
          </ac:spMkLst>
        </pc:spChg>
        <pc:spChg chg="add del">
          <ac:chgData name="Norine Hill" userId="ed096014-5aef-4e14-937d-9f6251514dae" providerId="ADAL" clId="{A73457D5-C4DC-4661-9CBD-4C8B465BFE0E}" dt="2025-01-28T11:20:03.435" v="1088" actId="26606"/>
          <ac:spMkLst>
            <pc:docMk/>
            <pc:sldMk cId="340641419" sldId="263"/>
            <ac:spMk id="78" creationId="{8D489E29-742E-4D34-AB08-CE3217805B81}"/>
          </ac:spMkLst>
        </pc:spChg>
        <pc:spChg chg="add">
          <ac:chgData name="Norine Hill" userId="ed096014-5aef-4e14-937d-9f6251514dae" providerId="ADAL" clId="{A73457D5-C4DC-4661-9CBD-4C8B465BFE0E}" dt="2025-01-28T11:20:03.435" v="1088" actId="26606"/>
          <ac:spMkLst>
            <pc:docMk/>
            <pc:sldMk cId="340641419" sldId="263"/>
            <ac:spMk id="80" creationId="{643780CE-2BE5-46F6-97B2-60DF30217ED3}"/>
          </ac:spMkLst>
        </pc:spChg>
        <pc:spChg chg="add">
          <ac:chgData name="Norine Hill" userId="ed096014-5aef-4e14-937d-9f6251514dae" providerId="ADAL" clId="{A73457D5-C4DC-4661-9CBD-4C8B465BFE0E}" dt="2025-01-28T11:20:03.435" v="1088" actId="26606"/>
          <ac:spMkLst>
            <pc:docMk/>
            <pc:sldMk cId="340641419" sldId="263"/>
            <ac:spMk id="81" creationId="{61A87A49-68E6-459E-A5A6-46229FF42125}"/>
          </ac:spMkLst>
        </pc:spChg>
        <pc:spChg chg="add del">
          <ac:chgData name="Norine Hill" userId="ed096014-5aef-4e14-937d-9f6251514dae" providerId="ADAL" clId="{A73457D5-C4DC-4661-9CBD-4C8B465BFE0E}" dt="2025-01-28T11:20:14.945" v="1090" actId="26606"/>
          <ac:spMkLst>
            <pc:docMk/>
            <pc:sldMk cId="340641419" sldId="263"/>
            <ac:spMk id="82" creationId="{F6ACD5FC-CAFE-48EB-B765-60EED2E052F0}"/>
          </ac:spMkLst>
        </pc:spChg>
        <pc:spChg chg="add del">
          <ac:chgData name="Norine Hill" userId="ed096014-5aef-4e14-937d-9f6251514dae" providerId="ADAL" clId="{A73457D5-C4DC-4661-9CBD-4C8B465BFE0E}" dt="2025-01-28T11:19:53.293" v="1083" actId="26606"/>
          <ac:spMkLst>
            <pc:docMk/>
            <pc:sldMk cId="340641419" sldId="263"/>
            <ac:spMk id="83" creationId="{89EA2611-DCBA-4E97-A2B2-9A466E76BDA4}"/>
          </ac:spMkLst>
        </pc:spChg>
        <pc:spChg chg="add del">
          <ac:chgData name="Norine Hill" userId="ed096014-5aef-4e14-937d-9f6251514dae" providerId="ADAL" clId="{A73457D5-C4DC-4661-9CBD-4C8B465BFE0E}" dt="2025-01-28T11:20:14.945" v="1090" actId="26606"/>
          <ac:spMkLst>
            <pc:docMk/>
            <pc:sldMk cId="340641419" sldId="263"/>
            <ac:spMk id="84" creationId="{9F33B405-D785-4738-B1C0-6A0AA5E98286}"/>
          </ac:spMkLst>
        </pc:spChg>
        <pc:spChg chg="add del">
          <ac:chgData name="Norine Hill" userId="ed096014-5aef-4e14-937d-9f6251514dae" providerId="ADAL" clId="{A73457D5-C4DC-4661-9CBD-4C8B465BFE0E}" dt="2025-01-28T11:19:53.293" v="1083" actId="26606"/>
          <ac:spMkLst>
            <pc:docMk/>
            <pc:sldMk cId="340641419" sldId="263"/>
            <ac:spMk id="85" creationId="{BBC615D1-6E12-40EF-915B-316CFDB550D5}"/>
          </ac:spMkLst>
        </pc:spChg>
        <pc:spChg chg="add del">
          <ac:chgData name="Norine Hill" userId="ed096014-5aef-4e14-937d-9f6251514dae" providerId="ADAL" clId="{A73457D5-C4DC-4661-9CBD-4C8B465BFE0E}" dt="2025-01-28T11:20:14.945" v="1090" actId="26606"/>
          <ac:spMkLst>
            <pc:docMk/>
            <pc:sldMk cId="340641419" sldId="263"/>
            <ac:spMk id="86" creationId="{4233DC0E-DE6C-4FB6-A529-51B162641AB8}"/>
          </ac:spMkLst>
        </pc:spChg>
        <pc:spChg chg="add del">
          <ac:chgData name="Norine Hill" userId="ed096014-5aef-4e14-937d-9f6251514dae" providerId="ADAL" clId="{A73457D5-C4DC-4661-9CBD-4C8B465BFE0E}" dt="2025-01-28T11:19:53.293" v="1083" actId="26606"/>
          <ac:spMkLst>
            <pc:docMk/>
            <pc:sldMk cId="340641419" sldId="263"/>
            <ac:spMk id="87" creationId="{B9797D36-DE1E-47CD-881A-6C1F5828261B}"/>
          </ac:spMkLst>
        </pc:spChg>
        <pc:spChg chg="add del">
          <ac:chgData name="Norine Hill" userId="ed096014-5aef-4e14-937d-9f6251514dae" providerId="ADAL" clId="{A73457D5-C4DC-4661-9CBD-4C8B465BFE0E}" dt="2025-01-28T11:20:14.945" v="1090" actId="26606"/>
          <ac:spMkLst>
            <pc:docMk/>
            <pc:sldMk cId="340641419" sldId="263"/>
            <ac:spMk id="88" creationId="{3870477F-E451-4BC3-863F-0E2FC572884B}"/>
          </ac:spMkLst>
        </pc:spChg>
        <pc:spChg chg="add del">
          <ac:chgData name="Norine Hill" userId="ed096014-5aef-4e14-937d-9f6251514dae" providerId="ADAL" clId="{A73457D5-C4DC-4661-9CBD-4C8B465BFE0E}" dt="2025-01-28T11:19:53.293" v="1083" actId="26606"/>
          <ac:spMkLst>
            <pc:docMk/>
            <pc:sldMk cId="340641419" sldId="263"/>
            <ac:spMk id="89" creationId="{4A2FAF1F-F462-46AF-A9E6-CC93C4E2C359}"/>
          </ac:spMkLst>
        </pc:spChg>
        <pc:spChg chg="add del">
          <ac:chgData name="Norine Hill" userId="ed096014-5aef-4e14-937d-9f6251514dae" providerId="ADAL" clId="{A73457D5-C4DC-4661-9CBD-4C8B465BFE0E}" dt="2025-01-28T11:20:14.945" v="1090" actId="26606"/>
          <ac:spMkLst>
            <pc:docMk/>
            <pc:sldMk cId="340641419" sldId="263"/>
            <ac:spMk id="90" creationId="{B4A81DE1-E2BC-4A31-99EE-71350421B0EA}"/>
          </ac:spMkLst>
        </pc:spChg>
        <pc:spChg chg="add del">
          <ac:chgData name="Norine Hill" userId="ed096014-5aef-4e14-937d-9f6251514dae" providerId="ADAL" clId="{A73457D5-C4DC-4661-9CBD-4C8B465BFE0E}" dt="2025-01-28T11:19:53.293" v="1083" actId="26606"/>
          <ac:spMkLst>
            <pc:docMk/>
            <pc:sldMk cId="340641419" sldId="263"/>
            <ac:spMk id="91" creationId="{7146BED8-BAE9-42C5-A3DD-7B946445DB8C}"/>
          </ac:spMkLst>
        </pc:spChg>
        <pc:spChg chg="del">
          <ac:chgData name="Norine Hill" userId="ed096014-5aef-4e14-937d-9f6251514dae" providerId="ADAL" clId="{A73457D5-C4DC-4661-9CBD-4C8B465BFE0E}" dt="2025-01-28T11:20:22.978" v="1092"/>
          <ac:spMkLst>
            <pc:docMk/>
            <pc:sldMk cId="340641419" sldId="263"/>
            <ac:spMk id="92" creationId="{510C9632-BB6F-48EE-AB65-501878BA5DB6}"/>
          </ac:spMkLst>
        </pc:spChg>
        <pc:spChg chg="add del">
          <ac:chgData name="Norine Hill" userId="ed096014-5aef-4e14-937d-9f6251514dae" providerId="ADAL" clId="{A73457D5-C4DC-4661-9CBD-4C8B465BFE0E}" dt="2025-01-28T11:19:53.293" v="1083" actId="26606"/>
          <ac:spMkLst>
            <pc:docMk/>
            <pc:sldMk cId="340641419" sldId="263"/>
            <ac:spMk id="93" creationId="{15765FE8-B62F-41E4-A73C-74C91A8FD945}"/>
          </ac:spMkLst>
        </pc:spChg>
        <pc:spChg chg="add del">
          <ac:chgData name="Norine Hill" userId="ed096014-5aef-4e14-937d-9f6251514dae" providerId="ADAL" clId="{A73457D5-C4DC-4661-9CBD-4C8B465BFE0E}" dt="2025-01-28T11:20:00.642" v="1085" actId="26606"/>
          <ac:spMkLst>
            <pc:docMk/>
            <pc:sldMk cId="340641419" sldId="263"/>
            <ac:spMk id="95" creationId="{8D489E29-742E-4D34-AB08-CE3217805B81}"/>
          </ac:spMkLst>
        </pc:spChg>
        <pc:spChg chg="del">
          <ac:chgData name="Norine Hill" userId="ed096014-5aef-4e14-937d-9f6251514dae" providerId="ADAL" clId="{A73457D5-C4DC-4661-9CBD-4C8B465BFE0E}" dt="2025-01-28T11:20:22.978" v="1092"/>
          <ac:spMkLst>
            <pc:docMk/>
            <pc:sldMk cId="340641419" sldId="263"/>
            <ac:spMk id="97" creationId="{4EC8AAB6-953B-4D29-9967-3C44D06BB4E8}"/>
          </ac:spMkLst>
        </pc:spChg>
        <pc:spChg chg="add del">
          <ac:chgData name="Norine Hill" userId="ed096014-5aef-4e14-937d-9f6251514dae" providerId="ADAL" clId="{A73457D5-C4DC-4661-9CBD-4C8B465BFE0E}" dt="2025-01-28T11:20:22.978" v="1092"/>
          <ac:spMkLst>
            <pc:docMk/>
            <pc:sldMk cId="340641419" sldId="263"/>
            <ac:spMk id="99" creationId="{C89ED458-2326-40DC-9C7B-1A717B6551AD}"/>
          </ac:spMkLst>
        </pc:spChg>
        <pc:spChg chg="add del">
          <ac:chgData name="Norine Hill" userId="ed096014-5aef-4e14-937d-9f6251514dae" providerId="ADAL" clId="{A73457D5-C4DC-4661-9CBD-4C8B465BFE0E}" dt="2025-01-28T11:20:22.978" v="1092"/>
          <ac:spMkLst>
            <pc:docMk/>
            <pc:sldMk cId="340641419" sldId="263"/>
            <ac:spMk id="101" creationId="{6F9D1DE6-E368-4F07-85F9-D5B767477DDF}"/>
          </ac:spMkLst>
        </pc:spChg>
        <pc:spChg chg="del">
          <ac:chgData name="Norine Hill" userId="ed096014-5aef-4e14-937d-9f6251514dae" providerId="ADAL" clId="{A73457D5-C4DC-4661-9CBD-4C8B465BFE0E}" dt="2025-01-28T11:20:22.978" v="1092"/>
          <ac:spMkLst>
            <pc:docMk/>
            <pc:sldMk cId="340641419" sldId="263"/>
            <ac:spMk id="103" creationId="{F63B1F66-4ACE-4A01-8ADF-F175A9C358B2}"/>
          </ac:spMkLst>
        </pc:spChg>
        <pc:spChg chg="add del">
          <ac:chgData name="Norine Hill" userId="ed096014-5aef-4e14-937d-9f6251514dae" providerId="ADAL" clId="{A73457D5-C4DC-4661-9CBD-4C8B465BFE0E}" dt="2025-01-28T11:20:22.978" v="1092"/>
          <ac:spMkLst>
            <pc:docMk/>
            <pc:sldMk cId="340641419" sldId="263"/>
            <ac:spMk id="105" creationId="{CF8448ED-9332-4A9B-8CAB-B1985E596E20}"/>
          </ac:spMkLst>
        </pc:spChg>
        <pc:spChg chg="del">
          <ac:chgData name="Norine Hill" userId="ed096014-5aef-4e14-937d-9f6251514dae" providerId="ADAL" clId="{A73457D5-C4DC-4661-9CBD-4C8B465BFE0E}" dt="2025-01-28T11:20:22.978" v="1092"/>
          <ac:spMkLst>
            <pc:docMk/>
            <pc:sldMk cId="340641419" sldId="263"/>
            <ac:spMk id="107" creationId="{ED3A2261-1C75-40FF-8CD6-18C5900C1C8D}"/>
          </ac:spMkLst>
        </pc:spChg>
        <pc:grpChg chg="add del">
          <ac:chgData name="Norine Hill" userId="ed096014-5aef-4e14-937d-9f6251514dae" providerId="ADAL" clId="{A73457D5-C4DC-4661-9CBD-4C8B465BFE0E}" dt="2025-01-28T10:40:16.029" v="426" actId="26606"/>
          <ac:grpSpMkLst>
            <pc:docMk/>
            <pc:sldMk cId="340641419" sldId="263"/>
            <ac:grpSpMk id="35" creationId="{E56E71F1-5A87-4A96-B42F-2DFA1B766B5E}"/>
          </ac:grpSpMkLst>
        </pc:grpChg>
        <pc:grpChg chg="add del">
          <ac:chgData name="Norine Hill" userId="ed096014-5aef-4e14-937d-9f6251514dae" providerId="ADAL" clId="{A73457D5-C4DC-4661-9CBD-4C8B465BFE0E}" dt="2025-01-28T10:40:16.029" v="426" actId="26606"/>
          <ac:grpSpMkLst>
            <pc:docMk/>
            <pc:sldMk cId="340641419" sldId="263"/>
            <ac:grpSpMk id="38" creationId="{C733FE3C-12C4-4FA2-A795-87D2F6776A53}"/>
          </ac:grpSpMkLst>
        </pc:grpChg>
        <pc:grpChg chg="add del">
          <ac:chgData name="Norine Hill" userId="ed096014-5aef-4e14-937d-9f6251514dae" providerId="ADAL" clId="{A73457D5-C4DC-4661-9CBD-4C8B465BFE0E}" dt="2025-01-28T10:40:16.029" v="426" actId="26606"/>
          <ac:grpSpMkLst>
            <pc:docMk/>
            <pc:sldMk cId="340641419" sldId="263"/>
            <ac:grpSpMk id="41" creationId="{0C2B5F12-8A82-4A59-9400-3164CBF47F63}"/>
          </ac:grpSpMkLst>
        </pc:grpChg>
        <pc:grpChg chg="add del">
          <ac:chgData name="Norine Hill" userId="ed096014-5aef-4e14-937d-9f6251514dae" providerId="ADAL" clId="{A73457D5-C4DC-4661-9CBD-4C8B465BFE0E}" dt="2025-01-28T11:16:40.216" v="1037" actId="26606"/>
          <ac:grpSpMkLst>
            <pc:docMk/>
            <pc:sldMk cId="340641419" sldId="263"/>
            <ac:grpSpMk id="43" creationId="{1DE889C7-FAD6-4397-98E2-05D503484459}"/>
          </ac:grpSpMkLst>
        </pc:grpChg>
        <pc:picChg chg="mod ord">
          <ac:chgData name="Norine Hill" userId="ed096014-5aef-4e14-937d-9f6251514dae" providerId="ADAL" clId="{A73457D5-C4DC-4661-9CBD-4C8B465BFE0E}" dt="2025-01-28T11:22:47.015" v="1122" actId="26606"/>
          <ac:picMkLst>
            <pc:docMk/>
            <pc:sldMk cId="340641419" sldId="263"/>
            <ac:picMk id="5" creationId="{D5A13A3C-6E5D-90C4-8DBC-68D827CC8E02}"/>
          </ac:picMkLst>
        </pc:picChg>
        <pc:cxnChg chg="add del">
          <ac:chgData name="Norine Hill" userId="ed096014-5aef-4e14-937d-9f6251514dae" providerId="ADAL" clId="{A73457D5-C4DC-4661-9CBD-4C8B465BFE0E}" dt="2025-01-28T10:40:21.350" v="429"/>
          <ac:cxnSpMkLst>
            <pc:docMk/>
            <pc:sldMk cId="340641419" sldId="263"/>
            <ac:cxnSpMk id="50" creationId="{FC23E3B9-5ABF-58B3-E2B0-E9A5DAA90037}"/>
          </ac:cxnSpMkLst>
        </pc:cxnChg>
      </pc:sldChg>
      <pc:sldChg chg="delSp add setBg delDesignElem">
        <pc:chgData name="Norine Hill" userId="ed096014-5aef-4e14-937d-9f6251514dae" providerId="ADAL" clId="{A73457D5-C4DC-4661-9CBD-4C8B465BFE0E}" dt="2025-01-28T09:43:03.130" v="39"/>
        <pc:sldMkLst>
          <pc:docMk/>
          <pc:sldMk cId="1189585377" sldId="265"/>
        </pc:sldMkLst>
        <pc:spChg chg="del">
          <ac:chgData name="Norine Hill" userId="ed096014-5aef-4e14-937d-9f6251514dae" providerId="ADAL" clId="{A73457D5-C4DC-4661-9CBD-4C8B465BFE0E}" dt="2025-01-28T09:43:03.130" v="39"/>
          <ac:spMkLst>
            <pc:docMk/>
            <pc:sldMk cId="1189585377" sldId="265"/>
            <ac:spMk id="14" creationId="{E8DC6FCD-811B-436E-9FEE-FC957486CD7E}"/>
          </ac:spMkLst>
        </pc:spChg>
      </pc:sldChg>
      <pc:sldChg chg="modSp add mod">
        <pc:chgData name="Norine Hill" userId="ed096014-5aef-4e14-937d-9f6251514dae" providerId="ADAL" clId="{A73457D5-C4DC-4661-9CBD-4C8B465BFE0E}" dt="2025-01-28T11:17:49.764" v="1064" actId="27636"/>
        <pc:sldMkLst>
          <pc:docMk/>
          <pc:sldMk cId="0" sldId="266"/>
        </pc:sldMkLst>
        <pc:spChg chg="mod">
          <ac:chgData name="Norine Hill" userId="ed096014-5aef-4e14-937d-9f6251514dae" providerId="ADAL" clId="{A73457D5-C4DC-4661-9CBD-4C8B465BFE0E}" dt="2025-01-28T11:17:39.603" v="1051" actId="27636"/>
          <ac:spMkLst>
            <pc:docMk/>
            <pc:sldMk cId="0" sldId="266"/>
            <ac:spMk id="11" creationId="{00000000-0000-0000-0000-000000000000}"/>
          </ac:spMkLst>
        </pc:spChg>
        <pc:spChg chg="mod">
          <ac:chgData name="Norine Hill" userId="ed096014-5aef-4e14-937d-9f6251514dae" providerId="ADAL" clId="{A73457D5-C4DC-4661-9CBD-4C8B465BFE0E}" dt="2025-01-28T11:17:49.764" v="1064" actId="27636"/>
          <ac:spMkLst>
            <pc:docMk/>
            <pc:sldMk cId="0" sldId="266"/>
            <ac:spMk id="16" creationId="{00000000-0000-0000-0000-000000000000}"/>
          </ac:spMkLst>
        </pc:spChg>
      </pc:sldChg>
      <pc:sldChg chg="new del">
        <pc:chgData name="Norine Hill" userId="ed096014-5aef-4e14-937d-9f6251514dae" providerId="ADAL" clId="{A73457D5-C4DC-4661-9CBD-4C8B465BFE0E}" dt="2025-01-28T10:23:16.773" v="342" actId="47"/>
        <pc:sldMkLst>
          <pc:docMk/>
          <pc:sldMk cId="1431068921" sldId="266"/>
        </pc:sldMkLst>
      </pc:sldChg>
      <pc:sldChg chg="addSp modSp new mod">
        <pc:chgData name="Norine Hill" userId="ed096014-5aef-4e14-937d-9f6251514dae" providerId="ADAL" clId="{A73457D5-C4DC-4661-9CBD-4C8B465BFE0E}" dt="2025-01-28T11:20:22.978" v="1092"/>
        <pc:sldMkLst>
          <pc:docMk/>
          <pc:sldMk cId="4021736201" sldId="267"/>
        </pc:sldMkLst>
        <pc:spChg chg="mod">
          <ac:chgData name="Norine Hill" userId="ed096014-5aef-4e14-937d-9f6251514dae" providerId="ADAL" clId="{A73457D5-C4DC-4661-9CBD-4C8B465BFE0E}" dt="2025-01-28T10:25:49.023" v="351" actId="16037"/>
          <ac:spMkLst>
            <pc:docMk/>
            <pc:sldMk cId="4021736201" sldId="267"/>
            <ac:spMk id="2" creationId="{A31B8D92-E462-3922-1687-9D88ECCC6006}"/>
          </ac:spMkLst>
        </pc:spChg>
        <pc:spChg chg="mod">
          <ac:chgData name="Norine Hill" userId="ed096014-5aef-4e14-937d-9f6251514dae" providerId="ADAL" clId="{A73457D5-C4DC-4661-9CBD-4C8B465BFE0E}" dt="2025-01-28T11:20:22.978" v="1092"/>
          <ac:spMkLst>
            <pc:docMk/>
            <pc:sldMk cId="4021736201" sldId="267"/>
            <ac:spMk id="3" creationId="{60B9345C-797E-860E-E9DB-862E33FC170D}"/>
          </ac:spMkLst>
        </pc:spChg>
        <pc:graphicFrameChg chg="add mod modGraphic">
          <ac:chgData name="Norine Hill" userId="ed096014-5aef-4e14-937d-9f6251514dae" providerId="ADAL" clId="{A73457D5-C4DC-4661-9CBD-4C8B465BFE0E}" dt="2025-01-28T10:23:54.665" v="346"/>
          <ac:graphicFrameMkLst>
            <pc:docMk/>
            <pc:sldMk cId="4021736201" sldId="267"/>
            <ac:graphicFrameMk id="5" creationId="{57C70B8A-FE6C-50A2-B4BA-5F781B1420BC}"/>
          </ac:graphicFrameMkLst>
        </pc:graphicFrameChg>
      </pc:sldChg>
      <pc:sldChg chg="addSp delSp add del setBg delDesignElem">
        <pc:chgData name="Norine Hill" userId="ed096014-5aef-4e14-937d-9f6251514dae" providerId="ADAL" clId="{A73457D5-C4DC-4661-9CBD-4C8B465BFE0E}" dt="2025-01-28T09:45:38.721" v="90"/>
        <pc:sldMkLst>
          <pc:docMk/>
          <pc:sldMk cId="2775522305" sldId="268"/>
        </pc:sldMkLst>
        <pc:spChg chg="add del">
          <ac:chgData name="Norine Hill" userId="ed096014-5aef-4e14-937d-9f6251514dae" providerId="ADAL" clId="{A73457D5-C4DC-4661-9CBD-4C8B465BFE0E}" dt="2025-01-28T09:45:38.721" v="90"/>
          <ac:spMkLst>
            <pc:docMk/>
            <pc:sldMk cId="2775522305" sldId="268"/>
            <ac:spMk id="14" creationId="{E8DC6FCD-811B-436E-9FEE-FC957486CD7E}"/>
          </ac:spMkLst>
        </pc:spChg>
      </pc:sldChg>
      <pc:sldMasterChg chg="setBg modSldLayout">
        <pc:chgData name="Norine Hill" userId="ed096014-5aef-4e14-937d-9f6251514dae" providerId="ADAL" clId="{A73457D5-C4DC-4661-9CBD-4C8B465BFE0E}" dt="2025-01-28T10:48:20.241" v="554"/>
        <pc:sldMasterMkLst>
          <pc:docMk/>
          <pc:sldMasterMk cId="29277914" sldId="2147484214"/>
        </pc:sldMasterMkLst>
        <pc:sldLayoutChg chg="setBg">
          <pc:chgData name="Norine Hill" userId="ed096014-5aef-4e14-937d-9f6251514dae" providerId="ADAL" clId="{A73457D5-C4DC-4661-9CBD-4C8B465BFE0E}" dt="2025-01-28T10:48:20.241" v="554"/>
          <pc:sldLayoutMkLst>
            <pc:docMk/>
            <pc:sldMasterMk cId="29277914" sldId="2147484214"/>
            <pc:sldLayoutMk cId="1016006408" sldId="2147484215"/>
          </pc:sldLayoutMkLst>
        </pc:sldLayoutChg>
        <pc:sldLayoutChg chg="setBg">
          <pc:chgData name="Norine Hill" userId="ed096014-5aef-4e14-937d-9f6251514dae" providerId="ADAL" clId="{A73457D5-C4DC-4661-9CBD-4C8B465BFE0E}" dt="2025-01-28T10:48:20.241" v="554"/>
          <pc:sldLayoutMkLst>
            <pc:docMk/>
            <pc:sldMasterMk cId="29277914" sldId="2147484214"/>
            <pc:sldLayoutMk cId="2787517024" sldId="2147484216"/>
          </pc:sldLayoutMkLst>
        </pc:sldLayoutChg>
        <pc:sldLayoutChg chg="setBg">
          <pc:chgData name="Norine Hill" userId="ed096014-5aef-4e14-937d-9f6251514dae" providerId="ADAL" clId="{A73457D5-C4DC-4661-9CBD-4C8B465BFE0E}" dt="2025-01-28T10:48:20.241" v="554"/>
          <pc:sldLayoutMkLst>
            <pc:docMk/>
            <pc:sldMasterMk cId="29277914" sldId="2147484214"/>
            <pc:sldLayoutMk cId="2145027059" sldId="2147484217"/>
          </pc:sldLayoutMkLst>
        </pc:sldLayoutChg>
        <pc:sldLayoutChg chg="setBg">
          <pc:chgData name="Norine Hill" userId="ed096014-5aef-4e14-937d-9f6251514dae" providerId="ADAL" clId="{A73457D5-C4DC-4661-9CBD-4C8B465BFE0E}" dt="2025-01-28T10:48:20.241" v="554"/>
          <pc:sldLayoutMkLst>
            <pc:docMk/>
            <pc:sldMasterMk cId="29277914" sldId="2147484214"/>
            <pc:sldLayoutMk cId="3848722983" sldId="2147484218"/>
          </pc:sldLayoutMkLst>
        </pc:sldLayoutChg>
        <pc:sldLayoutChg chg="setBg">
          <pc:chgData name="Norine Hill" userId="ed096014-5aef-4e14-937d-9f6251514dae" providerId="ADAL" clId="{A73457D5-C4DC-4661-9CBD-4C8B465BFE0E}" dt="2025-01-28T10:48:20.241" v="554"/>
          <pc:sldLayoutMkLst>
            <pc:docMk/>
            <pc:sldMasterMk cId="29277914" sldId="2147484214"/>
            <pc:sldLayoutMk cId="463162113" sldId="2147484219"/>
          </pc:sldLayoutMkLst>
        </pc:sldLayoutChg>
        <pc:sldLayoutChg chg="setBg">
          <pc:chgData name="Norine Hill" userId="ed096014-5aef-4e14-937d-9f6251514dae" providerId="ADAL" clId="{A73457D5-C4DC-4661-9CBD-4C8B465BFE0E}" dt="2025-01-28T10:48:20.241" v="554"/>
          <pc:sldLayoutMkLst>
            <pc:docMk/>
            <pc:sldMasterMk cId="29277914" sldId="2147484214"/>
            <pc:sldLayoutMk cId="591320941" sldId="2147484220"/>
          </pc:sldLayoutMkLst>
        </pc:sldLayoutChg>
        <pc:sldLayoutChg chg="setBg">
          <pc:chgData name="Norine Hill" userId="ed096014-5aef-4e14-937d-9f6251514dae" providerId="ADAL" clId="{A73457D5-C4DC-4661-9CBD-4C8B465BFE0E}" dt="2025-01-28T10:48:20.241" v="554"/>
          <pc:sldLayoutMkLst>
            <pc:docMk/>
            <pc:sldMasterMk cId="29277914" sldId="2147484214"/>
            <pc:sldLayoutMk cId="747668489" sldId="2147484221"/>
          </pc:sldLayoutMkLst>
        </pc:sldLayoutChg>
        <pc:sldLayoutChg chg="setBg">
          <pc:chgData name="Norine Hill" userId="ed096014-5aef-4e14-937d-9f6251514dae" providerId="ADAL" clId="{A73457D5-C4DC-4661-9CBD-4C8B465BFE0E}" dt="2025-01-28T10:48:20.241" v="554"/>
          <pc:sldLayoutMkLst>
            <pc:docMk/>
            <pc:sldMasterMk cId="29277914" sldId="2147484214"/>
            <pc:sldLayoutMk cId="1596873784" sldId="2147484222"/>
          </pc:sldLayoutMkLst>
        </pc:sldLayoutChg>
        <pc:sldLayoutChg chg="setBg">
          <pc:chgData name="Norine Hill" userId="ed096014-5aef-4e14-937d-9f6251514dae" providerId="ADAL" clId="{A73457D5-C4DC-4661-9CBD-4C8B465BFE0E}" dt="2025-01-28T10:48:20.241" v="554"/>
          <pc:sldLayoutMkLst>
            <pc:docMk/>
            <pc:sldMasterMk cId="29277914" sldId="2147484214"/>
            <pc:sldLayoutMk cId="1165906468" sldId="2147484223"/>
          </pc:sldLayoutMkLst>
        </pc:sldLayoutChg>
        <pc:sldLayoutChg chg="setBg">
          <pc:chgData name="Norine Hill" userId="ed096014-5aef-4e14-937d-9f6251514dae" providerId="ADAL" clId="{A73457D5-C4DC-4661-9CBD-4C8B465BFE0E}" dt="2025-01-28T10:48:20.241" v="554"/>
          <pc:sldLayoutMkLst>
            <pc:docMk/>
            <pc:sldMasterMk cId="29277914" sldId="2147484214"/>
            <pc:sldLayoutMk cId="1418361840" sldId="2147484224"/>
          </pc:sldLayoutMkLst>
        </pc:sldLayoutChg>
        <pc:sldLayoutChg chg="setBg">
          <pc:chgData name="Norine Hill" userId="ed096014-5aef-4e14-937d-9f6251514dae" providerId="ADAL" clId="{A73457D5-C4DC-4661-9CBD-4C8B465BFE0E}" dt="2025-01-28T10:48:20.241" v="554"/>
          <pc:sldLayoutMkLst>
            <pc:docMk/>
            <pc:sldMasterMk cId="29277914" sldId="2147484214"/>
            <pc:sldLayoutMk cId="184265787" sldId="2147484225"/>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C1644C1A-5BA2-47F6-ADC5-0857BF12058F}" type="datetimeFigureOut">
              <a:rPr lang="en-US" smtClean="0"/>
              <a:t>1/28/2025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D37D15-E3C9-47F6-8C04-A5318FC62EB8}" type="slidenum">
              <a:rPr lang="en-US" smtClean="0"/>
              <a:t>‹#›</a:t>
            </a:fld>
            <a:endParaRPr lang="en-US"/>
          </a:p>
        </p:txBody>
      </p:sp>
    </p:spTree>
    <p:extLst>
      <p:ext uri="{BB962C8B-B14F-4D97-AF65-F5344CB8AC3E}">
        <p14:creationId xmlns:p14="http://schemas.microsoft.com/office/powerpoint/2010/main" val="359021624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644C1A-5BA2-47F6-ADC5-0857BF12058F}"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37D15-E3C9-47F6-8C04-A5318FC62EB8}" type="slidenum">
              <a:rPr lang="en-US" smtClean="0"/>
              <a:t>‹#›</a:t>
            </a:fld>
            <a:endParaRPr lang="en-US"/>
          </a:p>
        </p:txBody>
      </p:sp>
    </p:spTree>
    <p:extLst>
      <p:ext uri="{BB962C8B-B14F-4D97-AF65-F5344CB8AC3E}">
        <p14:creationId xmlns:p14="http://schemas.microsoft.com/office/powerpoint/2010/main" val="3741594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644C1A-5BA2-47F6-ADC5-0857BF12058F}"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37D15-E3C9-47F6-8C04-A5318FC62EB8}" type="slidenum">
              <a:rPr lang="en-US" smtClean="0"/>
              <a:t>‹#›</a:t>
            </a:fld>
            <a:endParaRPr lang="en-US"/>
          </a:p>
        </p:txBody>
      </p:sp>
    </p:spTree>
    <p:extLst>
      <p:ext uri="{BB962C8B-B14F-4D97-AF65-F5344CB8AC3E}">
        <p14:creationId xmlns:p14="http://schemas.microsoft.com/office/powerpoint/2010/main" val="208159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1644C1A-5BA2-47F6-ADC5-0857BF12058F}" type="datetimeFigureOut">
              <a:rPr lang="en-US" smtClean="0"/>
              <a:t>1/28/2025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D37D15-E3C9-47F6-8C04-A5318FC62EB8}" type="slidenum">
              <a:rPr lang="en-US" smtClean="0"/>
              <a:t>‹#›</a:t>
            </a:fld>
            <a:endParaRPr lang="en-US"/>
          </a:p>
        </p:txBody>
      </p:sp>
    </p:spTree>
    <p:extLst>
      <p:ext uri="{BB962C8B-B14F-4D97-AF65-F5344CB8AC3E}">
        <p14:creationId xmlns:p14="http://schemas.microsoft.com/office/powerpoint/2010/main" val="1189229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C1644C1A-5BA2-47F6-ADC5-0857BF12058F}" type="datetimeFigureOut">
              <a:rPr lang="en-US" smtClean="0"/>
              <a:t>1/28/2025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D37D15-E3C9-47F6-8C04-A5318FC62EB8}" type="slidenum">
              <a:rPr lang="en-US" smtClean="0"/>
              <a:t>‹#›</a:t>
            </a:fld>
            <a:endParaRPr lang="en-US"/>
          </a:p>
        </p:txBody>
      </p:sp>
    </p:spTree>
    <p:extLst>
      <p:ext uri="{BB962C8B-B14F-4D97-AF65-F5344CB8AC3E}">
        <p14:creationId xmlns:p14="http://schemas.microsoft.com/office/powerpoint/2010/main" val="261513519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C1644C1A-5BA2-47F6-ADC5-0857BF12058F}" type="datetimeFigureOut">
              <a:rPr lang="en-US" smtClean="0"/>
              <a:t>1/28/2025</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CDD37D15-E3C9-47F6-8C04-A5318FC62EB8}" type="slidenum">
              <a:rPr lang="en-US" smtClean="0"/>
              <a:t>‹#›</a:t>
            </a:fld>
            <a:endParaRPr lang="en-US"/>
          </a:p>
        </p:txBody>
      </p:sp>
    </p:spTree>
    <p:extLst>
      <p:ext uri="{BB962C8B-B14F-4D97-AF65-F5344CB8AC3E}">
        <p14:creationId xmlns:p14="http://schemas.microsoft.com/office/powerpoint/2010/main" val="732046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C1644C1A-5BA2-47F6-ADC5-0857BF12058F}" type="datetimeFigureOut">
              <a:rPr lang="en-US" smtClean="0"/>
              <a:t>1/28/2025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D37D15-E3C9-47F6-8C04-A5318FC62EB8}"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043636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644C1A-5BA2-47F6-ADC5-0857BF12058F}" type="datetimeFigureOut">
              <a:rPr lang="en-US" smtClean="0"/>
              <a:t>1/28/2025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D37D15-E3C9-47F6-8C04-A5318FC62EB8}" type="slidenum">
              <a:rPr lang="en-US" smtClean="0"/>
              <a:t>‹#›</a:t>
            </a:fld>
            <a:endParaRPr lang="en-US"/>
          </a:p>
        </p:txBody>
      </p:sp>
    </p:spTree>
    <p:extLst>
      <p:ext uri="{BB962C8B-B14F-4D97-AF65-F5344CB8AC3E}">
        <p14:creationId xmlns:p14="http://schemas.microsoft.com/office/powerpoint/2010/main" val="2095634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644C1A-5BA2-47F6-ADC5-0857BF12058F}" type="datetimeFigureOut">
              <a:rPr lang="en-US" smtClean="0"/>
              <a:t>1/28/2025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D37D15-E3C9-47F6-8C04-A5318FC62EB8}" type="slidenum">
              <a:rPr lang="en-US" smtClean="0"/>
              <a:t>‹#›</a:t>
            </a:fld>
            <a:endParaRPr lang="en-US"/>
          </a:p>
        </p:txBody>
      </p:sp>
    </p:spTree>
    <p:extLst>
      <p:ext uri="{BB962C8B-B14F-4D97-AF65-F5344CB8AC3E}">
        <p14:creationId xmlns:p14="http://schemas.microsoft.com/office/powerpoint/2010/main" val="419236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C1644C1A-5BA2-47F6-ADC5-0857BF12058F}" type="datetimeFigureOut">
              <a:rPr lang="en-US" smtClean="0"/>
              <a:t>1/28/2025</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CDD37D15-E3C9-47F6-8C04-A5318FC62EB8}" type="slidenum">
              <a:rPr lang="en-US" smtClean="0"/>
              <a:t>‹#›</a:t>
            </a:fld>
            <a:endParaRPr lang="en-US"/>
          </a:p>
        </p:txBody>
      </p:sp>
    </p:spTree>
    <p:extLst>
      <p:ext uri="{BB962C8B-B14F-4D97-AF65-F5344CB8AC3E}">
        <p14:creationId xmlns:p14="http://schemas.microsoft.com/office/powerpoint/2010/main" val="326713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C1644C1A-5BA2-47F6-ADC5-0857BF12058F}" type="datetimeFigureOut">
              <a:rPr lang="en-US" smtClean="0"/>
              <a:t>1/28/2025</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CDD37D15-E3C9-47F6-8C04-A5318FC62EB8}" type="slidenum">
              <a:rPr lang="en-US" smtClean="0"/>
              <a:t>‹#›</a:t>
            </a:fld>
            <a:endParaRPr lang="en-US"/>
          </a:p>
        </p:txBody>
      </p:sp>
    </p:spTree>
    <p:extLst>
      <p:ext uri="{BB962C8B-B14F-4D97-AF65-F5344CB8AC3E}">
        <p14:creationId xmlns:p14="http://schemas.microsoft.com/office/powerpoint/2010/main" val="2261634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C1644C1A-5BA2-47F6-ADC5-0857BF12058F}" type="datetimeFigureOut">
              <a:rPr lang="en-US" smtClean="0"/>
              <a:t>1/28/2025</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CDD37D15-E3C9-47F6-8C04-A5318FC62EB8}" type="slidenum">
              <a:rPr lang="en-US" smtClean="0"/>
              <a:t>‹#›</a:t>
            </a:fld>
            <a:endParaRPr lang="en-US"/>
          </a:p>
        </p:txBody>
      </p:sp>
    </p:spTree>
    <p:extLst>
      <p:ext uri="{BB962C8B-B14F-4D97-AF65-F5344CB8AC3E}">
        <p14:creationId xmlns:p14="http://schemas.microsoft.com/office/powerpoint/2010/main" val="1945440755"/>
      </p:ext>
    </p:extLst>
  </p:cSld>
  <p:clrMap bg1="lt1" tx1="dk1" bg2="lt2" tx2="dk2" accent1="accent1" accent2="accent2" accent3="accent3" accent4="accent4" accent5="accent5" accent6="accent6" hlink="hlink" folHlink="folHlink"/>
  <p:sldLayoutIdLst>
    <p:sldLayoutId id="2147484328" r:id="rId1"/>
    <p:sldLayoutId id="2147484329" r:id="rId2"/>
    <p:sldLayoutId id="2147484330" r:id="rId3"/>
    <p:sldLayoutId id="2147484331" r:id="rId4"/>
    <p:sldLayoutId id="2147484332" r:id="rId5"/>
    <p:sldLayoutId id="2147484333" r:id="rId6"/>
    <p:sldLayoutId id="2147484334" r:id="rId7"/>
    <p:sldLayoutId id="2147484335" r:id="rId8"/>
    <p:sldLayoutId id="2147484336" r:id="rId9"/>
    <p:sldLayoutId id="2147484337" r:id="rId10"/>
    <p:sldLayoutId id="2147484338"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F931050-CD01-9476-E5DE-0004A098AF7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30717" y="1689614"/>
            <a:ext cx="2593675" cy="2593675"/>
          </a:xfrm>
          <a:prstGeom prst="rect">
            <a:avLst/>
          </a:prstGeom>
        </p:spPr>
      </p:pic>
      <p:sp>
        <p:nvSpPr>
          <p:cNvPr id="3" name="Subtitle 2">
            <a:extLst>
              <a:ext uri="{FF2B5EF4-FFF2-40B4-BE49-F238E27FC236}">
                <a16:creationId xmlns:a16="http://schemas.microsoft.com/office/drawing/2014/main" id="{0BE198CB-BCA4-98AA-AABF-E63CCCBB6003}"/>
              </a:ext>
            </a:extLst>
          </p:cNvPr>
          <p:cNvSpPr>
            <a:spLocks noGrp="1"/>
          </p:cNvSpPr>
          <p:nvPr>
            <p:ph type="subTitle" idx="1"/>
          </p:nvPr>
        </p:nvSpPr>
        <p:spPr>
          <a:xfrm>
            <a:off x="1256466" y="285072"/>
            <a:ext cx="9144000" cy="802978"/>
          </a:xfrm>
          <a:solidFill>
            <a:srgbClr val="833D49"/>
          </a:solidFill>
        </p:spPr>
        <p:txBody>
          <a:bodyPr>
            <a:normAutofit fontScale="92500" lnSpcReduction="20000"/>
          </a:bodyPr>
          <a:lstStyle/>
          <a:p>
            <a:endParaRPr lang="en-US" b="1" i="1" dirty="0">
              <a:solidFill>
                <a:schemeClr val="bg1"/>
              </a:solidFill>
              <a:latin typeface="Book Antiqua" panose="02040602050305030304" pitchFamily="18" charset="0"/>
            </a:endParaRPr>
          </a:p>
          <a:p>
            <a:r>
              <a:rPr lang="en-US" sz="2800" b="1" i="1" dirty="0">
                <a:solidFill>
                  <a:schemeClr val="tx1"/>
                </a:solidFill>
                <a:latin typeface="Book Antiqua" panose="02040602050305030304" pitchFamily="18" charset="0"/>
              </a:rPr>
              <a:t>MOTHER NATION</a:t>
            </a:r>
          </a:p>
        </p:txBody>
      </p:sp>
      <p:sp>
        <p:nvSpPr>
          <p:cNvPr id="4" name="TextBox 3">
            <a:extLst>
              <a:ext uri="{FF2B5EF4-FFF2-40B4-BE49-F238E27FC236}">
                <a16:creationId xmlns:a16="http://schemas.microsoft.com/office/drawing/2014/main" id="{B8BD93A6-D95B-49E8-A73E-097ECB72E5A1}"/>
              </a:ext>
            </a:extLst>
          </p:cNvPr>
          <p:cNvSpPr txBox="1"/>
          <p:nvPr/>
        </p:nvSpPr>
        <p:spPr>
          <a:xfrm>
            <a:off x="614532" y="4569621"/>
            <a:ext cx="11240114" cy="1200329"/>
          </a:xfrm>
          <a:prstGeom prst="rect">
            <a:avLst/>
          </a:prstGeom>
          <a:noFill/>
        </p:spPr>
        <p:txBody>
          <a:bodyPr wrap="square" rtlCol="0">
            <a:spAutoFit/>
          </a:bodyPr>
          <a:lstStyle/>
          <a:p>
            <a:r>
              <a:rPr lang="en-US" dirty="0">
                <a:solidFill>
                  <a:srgbClr val="002060"/>
                </a:solidFill>
              </a:rPr>
              <a:t>Mother Nation is a 501(c)(3) non-profit organization that delivers social and cultural healing services for Native women and families, including single dads.  Our services nurture, create stability, and inspire growth   We provide cultural healing circles, homeless prevention, mentorship, MMIR Family Advocacy, workshops, and training to transform the journey of Native women and families into natural leadership and restore the cultural strength of Indigenous people. </a:t>
            </a:r>
          </a:p>
        </p:txBody>
      </p:sp>
    </p:spTree>
    <p:extLst>
      <p:ext uri="{BB962C8B-B14F-4D97-AF65-F5344CB8AC3E}">
        <p14:creationId xmlns:p14="http://schemas.microsoft.com/office/powerpoint/2010/main" val="3019521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CCAB3-3656-F1F4-A736-8960092009DD}"/>
              </a:ext>
            </a:extLst>
          </p:cNvPr>
          <p:cNvSpPr>
            <a:spLocks noGrp="1"/>
          </p:cNvSpPr>
          <p:nvPr>
            <p:ph type="title"/>
          </p:nvPr>
        </p:nvSpPr>
        <p:spPr>
          <a:xfrm>
            <a:off x="1282963" y="1238080"/>
            <a:ext cx="9849751" cy="1349671"/>
          </a:xfrm>
        </p:spPr>
        <p:txBody>
          <a:bodyPr anchor="b">
            <a:normAutofit fontScale="90000"/>
          </a:bodyPr>
          <a:lstStyle/>
          <a:p>
            <a:r>
              <a:rPr lang="en-US" sz="5400"/>
              <a:t>Join Us In Making a Difference</a:t>
            </a:r>
          </a:p>
        </p:txBody>
      </p:sp>
      <p:sp>
        <p:nvSpPr>
          <p:cNvPr id="3" name="Content Placeholder 2">
            <a:extLst>
              <a:ext uri="{FF2B5EF4-FFF2-40B4-BE49-F238E27FC236}">
                <a16:creationId xmlns:a16="http://schemas.microsoft.com/office/drawing/2014/main" id="{D83DD9DB-947F-7271-DEC8-7D76831E01EE}"/>
              </a:ext>
            </a:extLst>
          </p:cNvPr>
          <p:cNvSpPr>
            <a:spLocks noGrp="1"/>
          </p:cNvSpPr>
          <p:nvPr>
            <p:ph idx="1"/>
          </p:nvPr>
        </p:nvSpPr>
        <p:spPr>
          <a:xfrm>
            <a:off x="1289304" y="2902913"/>
            <a:ext cx="9849751" cy="3032168"/>
          </a:xfrm>
        </p:spPr>
        <p:txBody>
          <a:bodyPr anchor="ctr">
            <a:normAutofit/>
          </a:bodyPr>
          <a:lstStyle/>
          <a:p>
            <a:r>
              <a:rPr lang="en-US" sz="2000"/>
              <a:t>Recap of the importance of supportive housing for survivors</a:t>
            </a:r>
          </a:p>
          <a:p>
            <a:r>
              <a:rPr lang="en-US" sz="2000"/>
              <a:t>Get involved and support the mission of MN and SJV</a:t>
            </a:r>
          </a:p>
        </p:txBody>
      </p:sp>
    </p:spTree>
    <p:extLst>
      <p:ext uri="{BB962C8B-B14F-4D97-AF65-F5344CB8AC3E}">
        <p14:creationId xmlns:p14="http://schemas.microsoft.com/office/powerpoint/2010/main" val="4007481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44653"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7D4757-9B48-10F6-6D45-5AE0C34A4F29}"/>
              </a:ext>
            </a:extLst>
          </p:cNvPr>
          <p:cNvSpPr>
            <a:spLocks noGrp="1"/>
          </p:cNvSpPr>
          <p:nvPr>
            <p:ph type="title"/>
          </p:nvPr>
        </p:nvSpPr>
        <p:spPr>
          <a:xfrm>
            <a:off x="643466" y="643467"/>
            <a:ext cx="6242719" cy="1728044"/>
          </a:xfrm>
          <a:noFill/>
          <a:ln>
            <a:solidFill>
              <a:schemeClr val="bg1"/>
            </a:solidFill>
          </a:ln>
        </p:spPr>
        <p:txBody>
          <a:bodyPr wrap="square">
            <a:normAutofit/>
          </a:bodyPr>
          <a:lstStyle/>
          <a:p>
            <a:r>
              <a:rPr lang="en-US" b="1">
                <a:solidFill>
                  <a:schemeClr val="bg1"/>
                </a:solidFill>
              </a:rPr>
              <a:t>Mother Nation: Inspiring Native Women and families</a:t>
            </a:r>
            <a:endParaRPr lang="en-US" b="1" dirty="0">
              <a:solidFill>
                <a:schemeClr val="bg1"/>
              </a:solidFill>
            </a:endParaRPr>
          </a:p>
        </p:txBody>
      </p:sp>
      <p:sp>
        <p:nvSpPr>
          <p:cNvPr id="3" name="Content Placeholder 2">
            <a:extLst>
              <a:ext uri="{FF2B5EF4-FFF2-40B4-BE49-F238E27FC236}">
                <a16:creationId xmlns:a16="http://schemas.microsoft.com/office/drawing/2014/main" id="{920B98AF-2517-61F2-806F-936AD0887772}"/>
              </a:ext>
            </a:extLst>
          </p:cNvPr>
          <p:cNvSpPr>
            <a:spLocks noGrp="1"/>
          </p:cNvSpPr>
          <p:nvPr>
            <p:ph idx="1"/>
          </p:nvPr>
        </p:nvSpPr>
        <p:spPr>
          <a:xfrm>
            <a:off x="643467" y="2638044"/>
            <a:ext cx="6242715" cy="3415622"/>
          </a:xfrm>
        </p:spPr>
        <p:txBody>
          <a:bodyPr>
            <a:normAutofit/>
          </a:bodyPr>
          <a:lstStyle/>
          <a:p>
            <a:pPr>
              <a:lnSpc>
                <a:spcPct val="90000"/>
              </a:lnSpc>
              <a:spcBef>
                <a:spcPts val="750"/>
              </a:spcBef>
              <a:spcAft>
                <a:spcPts val="750"/>
              </a:spcAft>
              <a:buFont typeface="Arial" panose="020B0604020202020204" pitchFamily="34" charset="0"/>
              <a:buChar char="•"/>
            </a:pPr>
            <a:r>
              <a:rPr lang="en-US" sz="1000" b="1" i="0">
                <a:solidFill>
                  <a:schemeClr val="bg1"/>
                </a:solidFill>
                <a:effectLst/>
                <a:latin typeface="Segoe UI" panose="020B0502040204020203" pitchFamily="34" charset="0"/>
              </a:rPr>
              <a:t>Our Mission</a:t>
            </a:r>
            <a:r>
              <a:rPr lang="en-US" sz="1000" b="1">
                <a:solidFill>
                  <a:schemeClr val="bg1"/>
                </a:solidFill>
                <a:latin typeface="Segoe UI" panose="020B0502040204020203" pitchFamily="34" charset="0"/>
              </a:rPr>
              <a:t> is t</a:t>
            </a:r>
            <a:r>
              <a:rPr lang="en-US" sz="1000" b="0" i="0">
                <a:solidFill>
                  <a:schemeClr val="bg1"/>
                </a:solidFill>
                <a:effectLst/>
                <a:latin typeface="Segoe UI" panose="020B0502040204020203" pitchFamily="34" charset="0"/>
              </a:rPr>
              <a:t>o provide culturally informed healing services and support to Native American women and families.</a:t>
            </a:r>
          </a:p>
          <a:p>
            <a:pPr>
              <a:lnSpc>
                <a:spcPct val="90000"/>
              </a:lnSpc>
              <a:spcBef>
                <a:spcPts val="750"/>
              </a:spcBef>
              <a:spcAft>
                <a:spcPts val="750"/>
              </a:spcAft>
              <a:buFont typeface="Arial" panose="020B0604020202020204" pitchFamily="34" charset="0"/>
              <a:buChar char="•"/>
            </a:pPr>
            <a:r>
              <a:rPr lang="en-US" sz="1000" b="0" i="0">
                <a:solidFill>
                  <a:schemeClr val="bg1"/>
                </a:solidFill>
                <a:effectLst/>
                <a:latin typeface="Segoe UI" panose="020B0502040204020203" pitchFamily="34" charset="0"/>
              </a:rPr>
              <a:t>Established to address the unique challenges faced by Native women, rooted in cultural traditions and community values.</a:t>
            </a:r>
          </a:p>
          <a:p>
            <a:pPr>
              <a:lnSpc>
                <a:spcPct val="90000"/>
              </a:lnSpc>
              <a:spcBef>
                <a:spcPts val="750"/>
              </a:spcBef>
              <a:spcAft>
                <a:spcPts val="750"/>
              </a:spcAft>
              <a:buFont typeface="Arial" panose="020B0604020202020204" pitchFamily="34" charset="0"/>
              <a:buChar char="•"/>
            </a:pPr>
            <a:r>
              <a:rPr lang="en-US" sz="1000" b="1" i="0">
                <a:solidFill>
                  <a:schemeClr val="bg1"/>
                </a:solidFill>
                <a:effectLst/>
                <a:latin typeface="Segoe UI" panose="020B0502040204020203" pitchFamily="34" charset="0"/>
              </a:rPr>
              <a:t>Core Services:</a:t>
            </a:r>
            <a:endParaRPr lang="en-US" sz="1000" b="0" i="0">
              <a:solidFill>
                <a:schemeClr val="bg1"/>
              </a:solidFill>
              <a:effectLst/>
              <a:latin typeface="Segoe UI" panose="020B0502040204020203" pitchFamily="34" charset="0"/>
            </a:endParaRPr>
          </a:p>
          <a:p>
            <a:pPr marL="742950" lvl="1" indent="-285750">
              <a:lnSpc>
                <a:spcPct val="90000"/>
              </a:lnSpc>
              <a:spcBef>
                <a:spcPts val="750"/>
              </a:spcBef>
              <a:spcAft>
                <a:spcPts val="750"/>
              </a:spcAft>
              <a:buFont typeface="Arial" panose="020B0604020202020204" pitchFamily="34" charset="0"/>
              <a:buChar char="•"/>
            </a:pPr>
            <a:r>
              <a:rPr lang="en-US" sz="1000" b="1" i="0">
                <a:solidFill>
                  <a:schemeClr val="bg1"/>
                </a:solidFill>
                <a:effectLst/>
                <a:latin typeface="Segoe UI" panose="020B0502040204020203" pitchFamily="34" charset="0"/>
              </a:rPr>
              <a:t>Cultural Healing:</a:t>
            </a:r>
            <a:r>
              <a:rPr lang="en-US" sz="1000" b="0" i="0">
                <a:solidFill>
                  <a:schemeClr val="bg1"/>
                </a:solidFill>
                <a:effectLst/>
                <a:latin typeface="Segoe UI" panose="020B0502040204020203" pitchFamily="34" charset="0"/>
              </a:rPr>
              <a:t> Workshops, talking circles, and traditional practices to promote spiritual and emotional well-being.</a:t>
            </a:r>
          </a:p>
          <a:p>
            <a:pPr marL="742950" lvl="1" indent="-285750">
              <a:lnSpc>
                <a:spcPct val="90000"/>
              </a:lnSpc>
              <a:spcBef>
                <a:spcPts val="750"/>
              </a:spcBef>
              <a:spcAft>
                <a:spcPts val="750"/>
              </a:spcAft>
              <a:buFont typeface="Arial" panose="020B0604020202020204" pitchFamily="34" charset="0"/>
              <a:buChar char="•"/>
            </a:pPr>
            <a:r>
              <a:rPr lang="en-US" sz="1000" b="1">
                <a:solidFill>
                  <a:schemeClr val="bg1"/>
                </a:solidFill>
                <a:latin typeface="Segoe UI" panose="020B0502040204020203" pitchFamily="34" charset="0"/>
              </a:rPr>
              <a:t>Mobile </a:t>
            </a:r>
            <a:r>
              <a:rPr lang="en-US" sz="1000" b="1" i="0">
                <a:solidFill>
                  <a:schemeClr val="bg1"/>
                </a:solidFill>
                <a:effectLst/>
                <a:latin typeface="Segoe UI" panose="020B0502040204020203" pitchFamily="34" charset="0"/>
              </a:rPr>
              <a:t>Advocacy:</a:t>
            </a:r>
            <a:r>
              <a:rPr lang="en-US" sz="1000" b="0" i="0">
                <a:solidFill>
                  <a:schemeClr val="bg1"/>
                </a:solidFill>
                <a:effectLst/>
                <a:latin typeface="Segoe UI" panose="020B0502040204020203" pitchFamily="34" charset="0"/>
              </a:rPr>
              <a:t> Support for survivors of domestic violence, sexual assault, and MMIR family searches </a:t>
            </a:r>
          </a:p>
          <a:p>
            <a:pPr marL="742950" lvl="1" indent="-285750">
              <a:lnSpc>
                <a:spcPct val="90000"/>
              </a:lnSpc>
              <a:spcBef>
                <a:spcPts val="750"/>
              </a:spcBef>
              <a:spcAft>
                <a:spcPts val="750"/>
              </a:spcAft>
              <a:buFont typeface="Arial" panose="020B0604020202020204" pitchFamily="34" charset="0"/>
              <a:buChar char="•"/>
            </a:pPr>
            <a:r>
              <a:rPr lang="en-US" sz="1000" b="1" i="0">
                <a:solidFill>
                  <a:schemeClr val="bg1"/>
                </a:solidFill>
                <a:effectLst/>
                <a:latin typeface="Segoe UI" panose="020B0502040204020203" pitchFamily="34" charset="0"/>
              </a:rPr>
              <a:t>Education:</a:t>
            </a:r>
            <a:r>
              <a:rPr lang="en-US" sz="1000" b="0" i="0">
                <a:solidFill>
                  <a:schemeClr val="bg1"/>
                </a:solidFill>
                <a:effectLst/>
                <a:latin typeface="Segoe UI" panose="020B0502040204020203" pitchFamily="34" charset="0"/>
              </a:rPr>
              <a:t> Programs to raise awareness and prevent violence within Native communities.</a:t>
            </a:r>
          </a:p>
          <a:p>
            <a:pPr marL="742950" lvl="1" indent="-285750">
              <a:lnSpc>
                <a:spcPct val="90000"/>
              </a:lnSpc>
              <a:spcBef>
                <a:spcPts val="750"/>
              </a:spcBef>
              <a:spcAft>
                <a:spcPts val="750"/>
              </a:spcAft>
              <a:buFont typeface="Arial" panose="020B0604020202020204" pitchFamily="34" charset="0"/>
              <a:buChar char="•"/>
            </a:pPr>
            <a:r>
              <a:rPr lang="en-US" sz="1000" b="1" i="0">
                <a:solidFill>
                  <a:schemeClr val="bg1"/>
                </a:solidFill>
                <a:effectLst/>
                <a:latin typeface="Segoe UI" panose="020B0502040204020203" pitchFamily="34" charset="0"/>
              </a:rPr>
              <a:t>Community Building:</a:t>
            </a:r>
            <a:r>
              <a:rPr lang="en-US" sz="1000" b="0" i="0">
                <a:solidFill>
                  <a:schemeClr val="bg1"/>
                </a:solidFill>
                <a:effectLst/>
                <a:latin typeface="Segoe UI" panose="020B0502040204020203" pitchFamily="34" charset="0"/>
              </a:rPr>
              <a:t> Initiatives to strengthen community ties and promote cultural resilience.</a:t>
            </a:r>
          </a:p>
          <a:p>
            <a:pPr>
              <a:lnSpc>
                <a:spcPct val="90000"/>
              </a:lnSpc>
              <a:spcBef>
                <a:spcPts val="750"/>
              </a:spcBef>
              <a:spcAft>
                <a:spcPts val="750"/>
              </a:spcAft>
              <a:buFont typeface="Arial" panose="020B0604020202020204" pitchFamily="34" charset="0"/>
              <a:buChar char="•"/>
            </a:pPr>
            <a:r>
              <a:rPr lang="en-US" sz="1000" b="1" i="0">
                <a:solidFill>
                  <a:schemeClr val="bg1"/>
                </a:solidFill>
                <a:effectLst/>
                <a:latin typeface="Segoe UI" panose="020B0502040204020203" pitchFamily="34" charset="0"/>
              </a:rPr>
              <a:t>Impact:</a:t>
            </a:r>
            <a:r>
              <a:rPr lang="en-US" sz="1000" b="0" i="0">
                <a:solidFill>
                  <a:schemeClr val="bg1"/>
                </a:solidFill>
                <a:effectLst/>
                <a:latin typeface="Segoe UI" panose="020B0502040204020203" pitchFamily="34" charset="0"/>
              </a:rPr>
              <a:t> Positive outcomes in the lives of Native women and families to insprie, healing, and cultural </a:t>
            </a:r>
            <a:r>
              <a:rPr lang="en-US" sz="1000">
                <a:solidFill>
                  <a:schemeClr val="bg1"/>
                </a:solidFill>
                <a:latin typeface="Segoe UI" panose="020B0502040204020203" pitchFamily="34" charset="0"/>
              </a:rPr>
              <a:t>resilience</a:t>
            </a:r>
            <a:endParaRPr lang="en-US" sz="1000" b="0" i="0">
              <a:solidFill>
                <a:schemeClr val="bg1"/>
              </a:solidFill>
              <a:effectLst/>
              <a:latin typeface="Segoe UI" panose="020B0502040204020203" pitchFamily="34" charset="0"/>
            </a:endParaRPr>
          </a:p>
          <a:p>
            <a:pPr>
              <a:lnSpc>
                <a:spcPct val="90000"/>
              </a:lnSpc>
            </a:pPr>
            <a:endParaRPr lang="en-US" sz="1000">
              <a:solidFill>
                <a:schemeClr val="bg1"/>
              </a:solidFill>
            </a:endParaRPr>
          </a:p>
        </p:txBody>
      </p:sp>
      <p:pic>
        <p:nvPicPr>
          <p:cNvPr id="5" name="Picture 4">
            <a:extLst>
              <a:ext uri="{FF2B5EF4-FFF2-40B4-BE49-F238E27FC236}">
                <a16:creationId xmlns:a16="http://schemas.microsoft.com/office/drawing/2014/main" id="{D5A13A3C-6E5D-90C4-8DBC-68D827CC8E02}"/>
              </a:ext>
            </a:extLst>
          </p:cNvPr>
          <p:cNvPicPr>
            <a:picLocks noChangeAspect="1"/>
          </p:cNvPicPr>
          <p:nvPr/>
        </p:nvPicPr>
        <p:blipFill>
          <a:blip r:embed="rId2">
            <a:extLst>
              <a:ext uri="{28A0092B-C50C-407E-A947-70E740481C1C}">
                <a14:useLocalDpi xmlns:a14="http://schemas.microsoft.com/office/drawing/2010/main" val="0"/>
              </a:ext>
            </a:extLst>
          </a:blip>
          <a:srcRect t="9951" r="1" b="7902"/>
          <a:stretch/>
        </p:blipFill>
        <p:spPr>
          <a:xfrm>
            <a:off x="8119870" y="1920299"/>
            <a:ext cx="3428662" cy="2816571"/>
          </a:xfrm>
          <a:prstGeom prst="rect">
            <a:avLst/>
          </a:prstGeom>
          <a:solidFill>
            <a:srgbClr val="FFFFFF">
              <a:shade val="85000"/>
            </a:srgbClr>
          </a:solidFill>
        </p:spPr>
      </p:pic>
    </p:spTree>
    <p:extLst>
      <p:ext uri="{BB962C8B-B14F-4D97-AF65-F5344CB8AC3E}">
        <p14:creationId xmlns:p14="http://schemas.microsoft.com/office/powerpoint/2010/main" val="340641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02283-247E-BC00-CFF4-75090E272BE9}"/>
              </a:ext>
            </a:extLst>
          </p:cNvPr>
          <p:cNvSpPr>
            <a:spLocks noGrp="1"/>
          </p:cNvSpPr>
          <p:nvPr>
            <p:ph type="title"/>
          </p:nvPr>
        </p:nvSpPr>
        <p:spPr>
          <a:xfrm>
            <a:off x="6846137" y="480335"/>
            <a:ext cx="4602152" cy="1718225"/>
          </a:xfrm>
        </p:spPr>
        <p:txBody>
          <a:bodyPr>
            <a:normAutofit/>
          </a:bodyPr>
          <a:lstStyle/>
          <a:p>
            <a:r>
              <a:rPr lang="en-US"/>
              <a:t>Challenges Faced by Native American Women</a:t>
            </a:r>
            <a:endParaRPr lang="en-US" dirty="0"/>
          </a:p>
        </p:txBody>
      </p:sp>
      <p:sp>
        <p:nvSpPr>
          <p:cNvPr id="3" name="Content Placeholder 2">
            <a:extLst>
              <a:ext uri="{FF2B5EF4-FFF2-40B4-BE49-F238E27FC236}">
                <a16:creationId xmlns:a16="http://schemas.microsoft.com/office/drawing/2014/main" id="{8A1242F0-75B4-D277-43EF-1118E7C1FB5A}"/>
              </a:ext>
            </a:extLst>
          </p:cNvPr>
          <p:cNvSpPr>
            <a:spLocks noGrp="1"/>
          </p:cNvSpPr>
          <p:nvPr>
            <p:ph idx="1"/>
          </p:nvPr>
        </p:nvSpPr>
        <p:spPr>
          <a:xfrm>
            <a:off x="6846137" y="2538919"/>
            <a:ext cx="4602152" cy="3596880"/>
          </a:xfrm>
        </p:spPr>
        <p:txBody>
          <a:bodyPr>
            <a:normAutofit fontScale="85000" lnSpcReduction="20000"/>
          </a:bodyPr>
          <a:lstStyle/>
          <a:p>
            <a:r>
              <a:rPr lang="en-US">
                <a:solidFill>
                  <a:schemeClr val="tx1"/>
                </a:solidFill>
              </a:rPr>
              <a:t>Disproportionate rates of substance abuse and overdose deaths</a:t>
            </a:r>
          </a:p>
          <a:p>
            <a:pPr>
              <a:lnSpc>
                <a:spcPct val="90000"/>
              </a:lnSpc>
            </a:pPr>
            <a:r>
              <a:rPr lang="en-US" sz="1800">
                <a:solidFill>
                  <a:schemeClr val="tx1"/>
                </a:solidFill>
              </a:rPr>
              <a:t>Programs range from 2 weeks to 6 months. </a:t>
            </a:r>
          </a:p>
          <a:p>
            <a:pPr>
              <a:lnSpc>
                <a:spcPct val="90000"/>
              </a:lnSpc>
            </a:pPr>
            <a:r>
              <a:rPr lang="en-US" sz="1800">
                <a:solidFill>
                  <a:schemeClr val="tx1"/>
                </a:solidFill>
              </a:rPr>
              <a:t>Most treatment and recovery programs exclude children resulting in a loss of communication between women and children</a:t>
            </a:r>
          </a:p>
          <a:p>
            <a:pPr>
              <a:lnSpc>
                <a:spcPct val="90000"/>
              </a:lnSpc>
            </a:pPr>
            <a:r>
              <a:rPr lang="en-US" sz="1800">
                <a:solidFill>
                  <a:schemeClr val="tx1"/>
                </a:solidFill>
              </a:rPr>
              <a:t>Many women face obstacles on where to start with minimal support.</a:t>
            </a:r>
          </a:p>
          <a:p>
            <a:pPr>
              <a:lnSpc>
                <a:spcPct val="90000"/>
              </a:lnSpc>
            </a:pPr>
            <a:r>
              <a:rPr lang="en-US" sz="1800">
                <a:solidFill>
                  <a:schemeClr val="tx1"/>
                </a:solidFill>
              </a:rPr>
              <a:t>After reuniting with family following treatment, several relationship barriers set in  </a:t>
            </a:r>
          </a:p>
          <a:p>
            <a:pPr>
              <a:lnSpc>
                <a:spcPct val="90000"/>
              </a:lnSpc>
            </a:pPr>
            <a:r>
              <a:rPr lang="en-US" sz="1800">
                <a:solidFill>
                  <a:schemeClr val="tx1"/>
                </a:solidFill>
              </a:rPr>
              <a:t>Women in domestic violence relationships outgrow their relationships and chose not to stay with their spouse.</a:t>
            </a:r>
            <a:endParaRPr lang="en-US" sz="1800" b="1">
              <a:solidFill>
                <a:schemeClr val="tx1"/>
              </a:solidFill>
            </a:endParaRPr>
          </a:p>
          <a:p>
            <a:pPr>
              <a:lnSpc>
                <a:spcPct val="90000"/>
              </a:lnSpc>
            </a:pPr>
            <a:r>
              <a:rPr lang="en-US" sz="1600" b="1">
                <a:solidFill>
                  <a:schemeClr val="tx1"/>
                </a:solidFill>
              </a:rPr>
              <a:t>Only 34%of Native American women attending treatment stay on their path of sobriety</a:t>
            </a:r>
            <a:r>
              <a:rPr lang="en-US" sz="1600">
                <a:solidFill>
                  <a:schemeClr val="tx1"/>
                </a:solidFill>
              </a:rPr>
              <a:t>.  </a:t>
            </a:r>
            <a:r>
              <a:rPr lang="en-US" sz="1800">
                <a:solidFill>
                  <a:schemeClr val="tx1"/>
                </a:solidFill>
              </a:rPr>
              <a:t>(Center of Disease Control 2010)</a:t>
            </a:r>
            <a:endParaRPr lang="en-US" sz="1800" b="1">
              <a:solidFill>
                <a:schemeClr val="tx1"/>
              </a:solidFill>
            </a:endParaRPr>
          </a:p>
          <a:p>
            <a:endParaRPr lang="en-US">
              <a:solidFill>
                <a:schemeClr val="tx1"/>
              </a:solidFill>
            </a:endParaRPr>
          </a:p>
          <a:p>
            <a:endParaRPr lang="en-US" dirty="0"/>
          </a:p>
        </p:txBody>
      </p:sp>
      <p:pic>
        <p:nvPicPr>
          <p:cNvPr id="5" name="Picture 4">
            <a:extLst>
              <a:ext uri="{FF2B5EF4-FFF2-40B4-BE49-F238E27FC236}">
                <a16:creationId xmlns:a16="http://schemas.microsoft.com/office/drawing/2014/main" id="{F667BBD9-AA24-360A-C025-F0FF42BCC21A}"/>
              </a:ext>
            </a:extLst>
          </p:cNvPr>
          <p:cNvPicPr>
            <a:picLocks noChangeAspect="1"/>
          </p:cNvPicPr>
          <p:nvPr/>
        </p:nvPicPr>
        <p:blipFill>
          <a:blip r:embed="rId2">
            <a:extLst>
              <a:ext uri="{28A0092B-C50C-407E-A947-70E740481C1C}">
                <a14:useLocalDpi xmlns:a14="http://schemas.microsoft.com/office/drawing/2010/main" val="0"/>
              </a:ext>
            </a:extLst>
          </a:blip>
          <a:srcRect t="8899" b="8899"/>
          <a:stretch/>
        </p:blipFill>
        <p:spPr>
          <a:xfrm>
            <a:off x="407432" y="419292"/>
            <a:ext cx="5522976" cy="6053328"/>
          </a:xfrm>
          <a:prstGeom prst="rect">
            <a:avLst/>
          </a:prstGeom>
        </p:spPr>
      </p:pic>
    </p:spTree>
    <p:extLst>
      <p:ext uri="{BB962C8B-B14F-4D97-AF65-F5344CB8AC3E}">
        <p14:creationId xmlns:p14="http://schemas.microsoft.com/office/powerpoint/2010/main" val="1349979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D30CB-E1C8-B561-38DA-871D949EFF17}"/>
              </a:ext>
            </a:extLst>
          </p:cNvPr>
          <p:cNvSpPr>
            <a:spLocks noGrp="1"/>
          </p:cNvSpPr>
          <p:nvPr>
            <p:ph type="title"/>
          </p:nvPr>
        </p:nvSpPr>
        <p:spPr>
          <a:xfrm>
            <a:off x="5445496" y="978776"/>
            <a:ext cx="5925310" cy="1174991"/>
          </a:xfrm>
        </p:spPr>
        <p:txBody>
          <a:bodyPr>
            <a:normAutofit/>
          </a:bodyPr>
          <a:lstStyle/>
          <a:p>
            <a:r>
              <a:rPr lang="en-US" sz="2400"/>
              <a:t>The Solution: Spirit Journey Village</a:t>
            </a:r>
            <a:endParaRPr lang="en-US" sz="2400" dirty="0"/>
          </a:p>
        </p:txBody>
      </p:sp>
      <p:sp>
        <p:nvSpPr>
          <p:cNvPr id="3" name="Content Placeholder 2">
            <a:extLst>
              <a:ext uri="{FF2B5EF4-FFF2-40B4-BE49-F238E27FC236}">
                <a16:creationId xmlns:a16="http://schemas.microsoft.com/office/drawing/2014/main" id="{07763617-D12D-B2F0-B96D-7948D06CF2A2}"/>
              </a:ext>
            </a:extLst>
          </p:cNvPr>
          <p:cNvSpPr>
            <a:spLocks noGrp="1"/>
          </p:cNvSpPr>
          <p:nvPr>
            <p:ph idx="1"/>
          </p:nvPr>
        </p:nvSpPr>
        <p:spPr>
          <a:xfrm>
            <a:off x="5445496" y="2640692"/>
            <a:ext cx="5925310" cy="3255252"/>
          </a:xfrm>
        </p:spPr>
        <p:txBody>
          <a:bodyPr>
            <a:normAutofit/>
          </a:bodyPr>
          <a:lstStyle/>
          <a:p>
            <a:r>
              <a:rPr lang="en-US"/>
              <a:t>Spirit Journey Village is a sanctuary providing safe, supportive transitional housing</a:t>
            </a:r>
          </a:p>
          <a:p>
            <a:r>
              <a:rPr lang="en-US"/>
              <a:t>Culturally informed healing services and comprehensive support</a:t>
            </a:r>
          </a:p>
          <a:p>
            <a:r>
              <a:rPr lang="en-US"/>
              <a:t>Focus on community and sisterhood empowerment and cultural resilience</a:t>
            </a:r>
          </a:p>
        </p:txBody>
      </p:sp>
      <p:pic>
        <p:nvPicPr>
          <p:cNvPr id="4" name="Picture 3">
            <a:extLst>
              <a:ext uri="{FF2B5EF4-FFF2-40B4-BE49-F238E27FC236}">
                <a16:creationId xmlns:a16="http://schemas.microsoft.com/office/drawing/2014/main" id="{180DC6BA-4DD4-D29D-4825-99E42CC4ECFE}"/>
              </a:ext>
            </a:extLst>
          </p:cNvPr>
          <p:cNvPicPr>
            <a:picLocks noChangeAspect="1"/>
          </p:cNvPicPr>
          <p:nvPr/>
        </p:nvPicPr>
        <p:blipFill>
          <a:blip r:embed="rId2">
            <a:extLst>
              <a:ext uri="{28A0092B-C50C-407E-A947-70E740481C1C}">
                <a14:useLocalDpi xmlns:a14="http://schemas.microsoft.com/office/drawing/2010/main" val="0"/>
              </a:ext>
            </a:extLst>
          </a:blip>
          <a:srcRect l="12935"/>
          <a:stretch/>
        </p:blipFill>
        <p:spPr>
          <a:xfrm>
            <a:off x="20" y="10"/>
            <a:ext cx="4657325" cy="6857990"/>
          </a:xfrm>
          <a:prstGeom prst="rect">
            <a:avLst/>
          </a:prstGeom>
        </p:spPr>
      </p:pic>
    </p:spTree>
    <p:extLst>
      <p:ext uri="{BB962C8B-B14F-4D97-AF65-F5344CB8AC3E}">
        <p14:creationId xmlns:p14="http://schemas.microsoft.com/office/powerpoint/2010/main" val="2358289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p:cNvSpPr>
            <a:spLocks noGrp="1"/>
          </p:cNvSpPr>
          <p:nvPr>
            <p:ph idx="1"/>
          </p:nvPr>
        </p:nvSpPr>
        <p:spPr>
          <a:xfrm>
            <a:off x="4495800" y="4038600"/>
            <a:ext cx="5715000" cy="2438400"/>
          </a:xfrm>
        </p:spPr>
        <p:txBody>
          <a:bodyPr>
            <a:normAutofit fontScale="92500" lnSpcReduction="20000"/>
          </a:bodyPr>
          <a:lstStyle/>
          <a:p>
            <a:endParaRPr lang="en-US" dirty="0"/>
          </a:p>
          <a:p>
            <a:r>
              <a:rPr lang="en-US" dirty="0"/>
              <a:t>Weekly Talking Circles</a:t>
            </a:r>
          </a:p>
          <a:p>
            <a:r>
              <a:rPr lang="en-US" dirty="0" err="1"/>
              <a:t>Sweatlodge</a:t>
            </a:r>
            <a:r>
              <a:rPr lang="en-US" dirty="0"/>
              <a:t> onsite</a:t>
            </a:r>
          </a:p>
          <a:p>
            <a:r>
              <a:rPr lang="en-US" dirty="0"/>
              <a:t>Weekly recovery groups</a:t>
            </a:r>
          </a:p>
          <a:p>
            <a:r>
              <a:rPr lang="en-US" dirty="0"/>
              <a:t>Custom monthly cultural workshops</a:t>
            </a:r>
          </a:p>
          <a:p>
            <a:r>
              <a:rPr lang="en-US" dirty="0"/>
              <a:t>Cultural Outings</a:t>
            </a:r>
          </a:p>
          <a:p>
            <a:r>
              <a:rPr lang="en-US" dirty="0"/>
              <a:t>Weekly Traditional Healers</a:t>
            </a:r>
          </a:p>
        </p:txBody>
      </p:sp>
      <p:sp>
        <p:nvSpPr>
          <p:cNvPr id="11" name="Text Placeholder 10"/>
          <p:cNvSpPr>
            <a:spLocks noGrp="1"/>
          </p:cNvSpPr>
          <p:nvPr>
            <p:ph type="body" sz="half" idx="2"/>
          </p:nvPr>
        </p:nvSpPr>
        <p:spPr>
          <a:xfrm>
            <a:off x="2057400" y="1905000"/>
            <a:ext cx="2133600" cy="4419600"/>
          </a:xfrm>
        </p:spPr>
        <p:txBody>
          <a:bodyPr>
            <a:normAutofit fontScale="92500" lnSpcReduction="20000"/>
          </a:bodyPr>
          <a:lstStyle/>
          <a:p>
            <a:r>
              <a:rPr lang="en-US" sz="2000" b="1" i="1" dirty="0"/>
              <a:t>“Our cultural program is integral to the </a:t>
            </a:r>
          </a:p>
          <a:p>
            <a:r>
              <a:rPr lang="en-US" sz="2000" b="1" i="1" dirty="0"/>
              <a:t>native women in building a solid  foundation to find  their place in  society”  and contributes to our success rate of 80%!</a:t>
            </a:r>
          </a:p>
          <a:p>
            <a:endParaRPr lang="en-US" sz="2000" b="1" i="1" dirty="0"/>
          </a:p>
          <a:p>
            <a:r>
              <a:rPr lang="en-US" sz="1700" b="1" i="1" dirty="0"/>
              <a:t>Visit us at www.ccs.org</a:t>
            </a:r>
          </a:p>
          <a:p>
            <a:r>
              <a:rPr lang="en-US" sz="1700" b="1" i="1" dirty="0"/>
              <a:t>Click on housing, transitional. </a:t>
            </a:r>
          </a:p>
        </p:txBody>
      </p:sp>
      <p:pic>
        <p:nvPicPr>
          <p:cNvPr id="17" name="Picture 16" descr="Smudbowl.gif"/>
          <p:cNvPicPr>
            <a:picLocks noChangeAspect="1"/>
          </p:cNvPicPr>
          <p:nvPr/>
        </p:nvPicPr>
        <p:blipFill>
          <a:blip r:embed="rId2" cstate="print"/>
          <a:stretch>
            <a:fillRect/>
          </a:stretch>
        </p:blipFill>
        <p:spPr>
          <a:xfrm>
            <a:off x="4495801" y="1905000"/>
            <a:ext cx="5181600" cy="21336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uilding with solar panels on the roof&#10;&#10;Description automatically generated">
            <a:extLst>
              <a:ext uri="{FF2B5EF4-FFF2-40B4-BE49-F238E27FC236}">
                <a16:creationId xmlns:a16="http://schemas.microsoft.com/office/drawing/2014/main" id="{09DE6F75-25D3-14EC-D22B-8D742521BFF3}"/>
              </a:ext>
            </a:extLst>
          </p:cNvPr>
          <p:cNvPicPr>
            <a:picLocks noChangeAspect="1"/>
          </p:cNvPicPr>
          <p:nvPr/>
        </p:nvPicPr>
        <p:blipFill>
          <a:blip r:embed="rId2">
            <a:extLst>
              <a:ext uri="{28A0092B-C50C-407E-A947-70E740481C1C}">
                <a14:useLocalDpi xmlns:a14="http://schemas.microsoft.com/office/drawing/2010/main" val="0"/>
              </a:ext>
            </a:extLst>
          </a:blip>
          <a:srcRect t="2983" r="-2" b="-2"/>
          <a:stretch/>
        </p:blipFill>
        <p:spPr>
          <a:xfrm>
            <a:off x="198739" y="171717"/>
            <a:ext cx="5804105" cy="3167426"/>
          </a:xfrm>
          <a:prstGeom prst="rect">
            <a:avLst/>
          </a:prstGeom>
        </p:spPr>
      </p:pic>
      <p:pic>
        <p:nvPicPr>
          <p:cNvPr id="3" name="Picture 2" descr="A playground in a backyard&#10;&#10;Description automatically generated with medium confidence">
            <a:extLst>
              <a:ext uri="{FF2B5EF4-FFF2-40B4-BE49-F238E27FC236}">
                <a16:creationId xmlns:a16="http://schemas.microsoft.com/office/drawing/2014/main" id="{B6836538-93BC-B78F-26DB-A62D726774EB}"/>
              </a:ext>
            </a:extLst>
          </p:cNvPr>
          <p:cNvPicPr>
            <a:picLocks noChangeAspect="1"/>
          </p:cNvPicPr>
          <p:nvPr/>
        </p:nvPicPr>
        <p:blipFill>
          <a:blip r:embed="rId3">
            <a:extLst>
              <a:ext uri="{28A0092B-C50C-407E-A947-70E740481C1C}">
                <a14:useLocalDpi xmlns:a14="http://schemas.microsoft.com/office/drawing/2010/main" val="0"/>
              </a:ext>
            </a:extLst>
          </a:blip>
          <a:srcRect t="1370" r="2" b="1510"/>
          <a:stretch/>
        </p:blipFill>
        <p:spPr>
          <a:xfrm>
            <a:off x="6195373" y="171717"/>
            <a:ext cx="5797883" cy="3167426"/>
          </a:xfrm>
          <a:prstGeom prst="rect">
            <a:avLst/>
          </a:prstGeom>
        </p:spPr>
      </p:pic>
      <p:pic>
        <p:nvPicPr>
          <p:cNvPr id="9" name="Picture 8" descr="A teepee in a yard&#10;&#10;Description automatically generated">
            <a:extLst>
              <a:ext uri="{FF2B5EF4-FFF2-40B4-BE49-F238E27FC236}">
                <a16:creationId xmlns:a16="http://schemas.microsoft.com/office/drawing/2014/main" id="{58D398F5-AA97-2C09-6CC3-DC0C067D1DDC}"/>
              </a:ext>
            </a:extLst>
          </p:cNvPr>
          <p:cNvPicPr>
            <a:picLocks noChangeAspect="1"/>
          </p:cNvPicPr>
          <p:nvPr/>
        </p:nvPicPr>
        <p:blipFill>
          <a:blip r:embed="rId4">
            <a:extLst>
              <a:ext uri="{28A0092B-C50C-407E-A947-70E740481C1C}">
                <a14:useLocalDpi xmlns:a14="http://schemas.microsoft.com/office/drawing/2010/main" val="0"/>
              </a:ext>
            </a:extLst>
          </a:blip>
          <a:srcRect t="10105" r="-2" b="4438"/>
          <a:stretch/>
        </p:blipFill>
        <p:spPr>
          <a:xfrm>
            <a:off x="198739" y="3510858"/>
            <a:ext cx="5804105" cy="2789948"/>
          </a:xfrm>
          <a:prstGeom prst="rect">
            <a:avLst/>
          </a:prstGeom>
        </p:spPr>
      </p:pic>
      <p:pic>
        <p:nvPicPr>
          <p:cNvPr id="5" name="Picture 4" descr="Aerial view of a neighborhood&#10;&#10;Description automatically generated">
            <a:extLst>
              <a:ext uri="{FF2B5EF4-FFF2-40B4-BE49-F238E27FC236}">
                <a16:creationId xmlns:a16="http://schemas.microsoft.com/office/drawing/2014/main" id="{052C6268-6C82-49F8-7706-430DFDC6B34D}"/>
              </a:ext>
            </a:extLst>
          </p:cNvPr>
          <p:cNvPicPr>
            <a:picLocks noChangeAspect="1"/>
          </p:cNvPicPr>
          <p:nvPr/>
        </p:nvPicPr>
        <p:blipFill>
          <a:blip r:embed="rId5">
            <a:extLst>
              <a:ext uri="{28A0092B-C50C-407E-A947-70E740481C1C}">
                <a14:useLocalDpi xmlns:a14="http://schemas.microsoft.com/office/drawing/2010/main" val="0"/>
              </a:ext>
            </a:extLst>
          </a:blip>
          <a:srcRect t="10072" r="2" b="4383"/>
          <a:stretch/>
        </p:blipFill>
        <p:spPr>
          <a:xfrm>
            <a:off x="6195372" y="3510858"/>
            <a:ext cx="5797883" cy="2789948"/>
          </a:xfrm>
          <a:prstGeom prst="rect">
            <a:avLst/>
          </a:prstGeom>
        </p:spPr>
      </p:pic>
    </p:spTree>
    <p:extLst>
      <p:ext uri="{BB962C8B-B14F-4D97-AF65-F5344CB8AC3E}">
        <p14:creationId xmlns:p14="http://schemas.microsoft.com/office/powerpoint/2010/main" val="1189585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B8D92-E462-3922-1687-9D88ECCC6006}"/>
              </a:ext>
            </a:extLst>
          </p:cNvPr>
          <p:cNvSpPr>
            <a:spLocks noGrp="1"/>
          </p:cNvSpPr>
          <p:nvPr>
            <p:ph type="title"/>
          </p:nvPr>
        </p:nvSpPr>
        <p:spPr>
          <a:xfrm>
            <a:off x="2208132" y="525985"/>
            <a:ext cx="7729728" cy="866087"/>
          </a:xfrm>
        </p:spPr>
        <p:txBody>
          <a:bodyPr/>
          <a:lstStyle/>
          <a:p>
            <a:r>
              <a:rPr lang="en-US" dirty="0"/>
              <a:t>Spirit journey village</a:t>
            </a:r>
          </a:p>
        </p:txBody>
      </p:sp>
      <p:sp>
        <p:nvSpPr>
          <p:cNvPr id="3" name="Content Placeholder 2">
            <a:extLst>
              <a:ext uri="{FF2B5EF4-FFF2-40B4-BE49-F238E27FC236}">
                <a16:creationId xmlns:a16="http://schemas.microsoft.com/office/drawing/2014/main" id="{60B9345C-797E-860E-E9DB-862E33FC170D}"/>
              </a:ext>
            </a:extLst>
          </p:cNvPr>
          <p:cNvSpPr>
            <a:spLocks noGrp="1"/>
          </p:cNvSpPr>
          <p:nvPr>
            <p:ph idx="1"/>
          </p:nvPr>
        </p:nvSpPr>
        <p:spPr/>
        <p:txBody>
          <a:bodyPr/>
          <a:lstStyle/>
          <a:p>
            <a:endParaRPr lang="en-US"/>
          </a:p>
        </p:txBody>
      </p:sp>
      <mc:AlternateContent xmlns:mc="http://schemas.openxmlformats.org/markup-compatibility/2006">
        <mc:Choice xmlns:pslz="http://schemas.microsoft.com/office/powerpoint/2016/slidezoom" Requires="pslz">
          <p:graphicFrame>
            <p:nvGraphicFramePr>
              <p:cNvPr id="5" name="Slide Zoom 4">
                <a:extLst>
                  <a:ext uri="{FF2B5EF4-FFF2-40B4-BE49-F238E27FC236}">
                    <a16:creationId xmlns:a16="http://schemas.microsoft.com/office/drawing/2014/main" id="{57C70B8A-FE6C-50A2-B4BA-5F781B1420BC}"/>
                  </a:ext>
                </a:extLst>
              </p:cNvPr>
              <p:cNvGraphicFramePr>
                <a:graphicFrameLocks noChangeAspect="1"/>
              </p:cNvGraphicFramePr>
              <p:nvPr>
                <p:extLst>
                  <p:ext uri="{D42A27DB-BD31-4B8C-83A1-F6EECF244321}">
                    <p14:modId xmlns:p14="http://schemas.microsoft.com/office/powerpoint/2010/main" val="4041373674"/>
                  </p:ext>
                </p:extLst>
              </p:nvPr>
            </p:nvGraphicFramePr>
            <p:xfrm>
              <a:off x="1584686" y="1555846"/>
              <a:ext cx="8962544" cy="5041432"/>
            </p:xfrm>
            <a:graphic>
              <a:graphicData uri="http://schemas.microsoft.com/office/powerpoint/2016/slidezoom">
                <pslz:sldZm>
                  <pslz:sldZmObj sldId="265" cId="1189585377">
                    <pslz:zmPr id="{876F992C-D704-43AE-9F36-B629CABBEF05}" returnToParent="0" transitionDur="1000">
                      <p166:blipFill xmlns:p166="http://schemas.microsoft.com/office/powerpoint/2016/6/main">
                        <a:blip r:embed="rId2"/>
                        <a:stretch>
                          <a:fillRect/>
                        </a:stretch>
                      </p166:blipFill>
                      <p166:spPr xmlns:p166="http://schemas.microsoft.com/office/powerpoint/2016/6/main">
                        <a:xfrm>
                          <a:off x="0" y="0"/>
                          <a:ext cx="8962544" cy="5041432"/>
                        </a:xfrm>
                        <a:prstGeom prst="rect">
                          <a:avLst/>
                        </a:prstGeom>
                        <a:ln w="3175">
                          <a:solidFill>
                            <a:prstClr val="ltGray"/>
                          </a:solidFill>
                        </a:ln>
                      </p166:spPr>
                    </pslz:zmPr>
                  </pslz:sldZmObj>
                </pslz:sldZm>
              </a:graphicData>
            </a:graphic>
          </p:graphicFrame>
        </mc:Choice>
        <mc:Fallback>
          <p:pic>
            <p:nvPicPr>
              <p:cNvPr id="5" name="Slide Zoom 4">
                <a:extLst>
                  <a:ext uri="{FF2B5EF4-FFF2-40B4-BE49-F238E27FC236}">
                    <a16:creationId xmlns:a16="http://schemas.microsoft.com/office/drawing/2014/main" id="{57C70B8A-FE6C-50A2-B4BA-5F781B1420BC}"/>
                  </a:ext>
                </a:extLst>
              </p:cNvPr>
              <p:cNvPicPr>
                <a:picLocks noGrp="1" noRot="1" noChangeAspect="1" noMove="1" noResize="1" noEditPoints="1" noAdjustHandles="1" noChangeArrowheads="1" noChangeShapeType="1"/>
              </p:cNvPicPr>
              <p:nvPr/>
            </p:nvPicPr>
            <p:blipFill>
              <a:blip r:embed="rId2"/>
              <a:stretch>
                <a:fillRect/>
              </a:stretch>
            </p:blipFill>
            <p:spPr>
              <a:xfrm>
                <a:off x="1584686" y="1555846"/>
                <a:ext cx="8962544" cy="5041432"/>
              </a:xfrm>
              <a:prstGeom prst="rect">
                <a:avLst/>
              </a:prstGeom>
              <a:ln w="3175">
                <a:solidFill>
                  <a:prstClr val="ltGray"/>
                </a:solidFill>
              </a:ln>
            </p:spPr>
          </p:pic>
        </mc:Fallback>
      </mc:AlternateContent>
    </p:spTree>
    <p:extLst>
      <p:ext uri="{BB962C8B-B14F-4D97-AF65-F5344CB8AC3E}">
        <p14:creationId xmlns:p14="http://schemas.microsoft.com/office/powerpoint/2010/main" val="4021736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9DA7B51-F084-2B37-CF6C-5AAA37666A3F}"/>
              </a:ext>
            </a:extLst>
          </p:cNvPr>
          <p:cNvPicPr>
            <a:picLocks noChangeAspect="1"/>
          </p:cNvPicPr>
          <p:nvPr/>
        </p:nvPicPr>
        <p:blipFill>
          <a:blip r:embed="rId2">
            <a:alphaModFix amt="15000"/>
            <a:extLst>
              <a:ext uri="{28A0092B-C50C-407E-A947-70E740481C1C}">
                <a14:useLocalDpi xmlns:a14="http://schemas.microsoft.com/office/drawing/2010/main" val="0"/>
              </a:ext>
            </a:extLst>
          </a:blip>
          <a:srcRect t="23885" b="28021"/>
          <a:stretch/>
        </p:blipFill>
        <p:spPr>
          <a:xfrm>
            <a:off x="20" y="10"/>
            <a:ext cx="12191980" cy="6857990"/>
          </a:xfrm>
          <a:prstGeom prst="rect">
            <a:avLst/>
          </a:prstGeom>
        </p:spPr>
      </p:pic>
      <p:sp>
        <p:nvSpPr>
          <p:cNvPr id="2" name="Title 1">
            <a:extLst>
              <a:ext uri="{FF2B5EF4-FFF2-40B4-BE49-F238E27FC236}">
                <a16:creationId xmlns:a16="http://schemas.microsoft.com/office/drawing/2014/main" id="{42EE08D8-804A-4AAA-E1AC-D52052429A2A}"/>
              </a:ext>
            </a:extLst>
          </p:cNvPr>
          <p:cNvSpPr>
            <a:spLocks noGrp="1"/>
          </p:cNvSpPr>
          <p:nvPr>
            <p:ph type="title"/>
          </p:nvPr>
        </p:nvSpPr>
        <p:spPr>
          <a:solidFill>
            <a:schemeClr val="bg1">
              <a:alpha val="45000"/>
            </a:schemeClr>
          </a:solidFill>
        </p:spPr>
        <p:txBody>
          <a:bodyPr>
            <a:normAutofit/>
          </a:bodyPr>
          <a:lstStyle/>
          <a:p>
            <a:r>
              <a:rPr lang="en-US"/>
              <a:t>Positive Outcomes</a:t>
            </a:r>
          </a:p>
        </p:txBody>
      </p:sp>
      <p:sp>
        <p:nvSpPr>
          <p:cNvPr id="3" name="Content Placeholder 2">
            <a:extLst>
              <a:ext uri="{FF2B5EF4-FFF2-40B4-BE49-F238E27FC236}">
                <a16:creationId xmlns:a16="http://schemas.microsoft.com/office/drawing/2014/main" id="{215252E8-8F4A-F2F6-4032-1866C3B9F018}"/>
              </a:ext>
            </a:extLst>
          </p:cNvPr>
          <p:cNvSpPr>
            <a:spLocks noGrp="1"/>
          </p:cNvSpPr>
          <p:nvPr>
            <p:ph idx="1"/>
          </p:nvPr>
        </p:nvSpPr>
        <p:spPr/>
        <p:txBody>
          <a:bodyPr>
            <a:normAutofit/>
          </a:bodyPr>
          <a:lstStyle/>
          <a:p>
            <a:r>
              <a:rPr lang="en-US"/>
              <a:t>Empowerment of women to reclaim their spirit and cultural identify</a:t>
            </a:r>
          </a:p>
          <a:p>
            <a:r>
              <a:rPr lang="en-US"/>
              <a:t>Reduction in homelessness and vulnerability among Native women</a:t>
            </a:r>
          </a:p>
          <a:p>
            <a:r>
              <a:rPr lang="en-US"/>
              <a:t>Improved physical, emotional, intellectual, and spiritual health</a:t>
            </a:r>
          </a:p>
          <a:p>
            <a:r>
              <a:rPr lang="en-US"/>
              <a:t>Prevention of Missing and Murdered Indigenous Women (MMIW). Providing safe and supportive environment reduces the risk of women becoming victims of violence and disappearance</a:t>
            </a:r>
          </a:p>
          <a:p>
            <a:r>
              <a:rPr lang="en-US"/>
              <a:t>Strengthening Tribal Communities: This project contributes to the overall well-being and resilience of Tribal communities to leave no tribal member behind. This will become a National Model.</a:t>
            </a:r>
          </a:p>
        </p:txBody>
      </p:sp>
    </p:spTree>
    <p:extLst>
      <p:ext uri="{BB962C8B-B14F-4D97-AF65-F5344CB8AC3E}">
        <p14:creationId xmlns:p14="http://schemas.microsoft.com/office/powerpoint/2010/main" val="645920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248FE-8E6F-8262-DAD9-089635D42806}"/>
              </a:ext>
            </a:extLst>
          </p:cNvPr>
          <p:cNvSpPr>
            <a:spLocks noGrp="1"/>
          </p:cNvSpPr>
          <p:nvPr>
            <p:ph type="title"/>
          </p:nvPr>
        </p:nvSpPr>
        <p:spPr>
          <a:xfrm>
            <a:off x="1043631" y="809898"/>
            <a:ext cx="9942716" cy="1554480"/>
          </a:xfrm>
        </p:spPr>
        <p:txBody>
          <a:bodyPr anchor="ctr">
            <a:normAutofit/>
          </a:bodyPr>
          <a:lstStyle/>
          <a:p>
            <a:r>
              <a:rPr lang="en-US" sz="4800" dirty="0"/>
              <a:t>How Tribes Can Help</a:t>
            </a:r>
          </a:p>
        </p:txBody>
      </p:sp>
      <p:sp>
        <p:nvSpPr>
          <p:cNvPr id="3" name="Content Placeholder 2">
            <a:extLst>
              <a:ext uri="{FF2B5EF4-FFF2-40B4-BE49-F238E27FC236}">
                <a16:creationId xmlns:a16="http://schemas.microsoft.com/office/drawing/2014/main" id="{14581829-00E5-82C4-0AD2-2D656E448598}"/>
              </a:ext>
            </a:extLst>
          </p:cNvPr>
          <p:cNvSpPr>
            <a:spLocks noGrp="1"/>
          </p:cNvSpPr>
          <p:nvPr>
            <p:ph idx="1"/>
          </p:nvPr>
        </p:nvSpPr>
        <p:spPr>
          <a:xfrm>
            <a:off x="1045028" y="3017522"/>
            <a:ext cx="9941319" cy="3124658"/>
          </a:xfrm>
        </p:spPr>
        <p:txBody>
          <a:bodyPr anchor="ctr">
            <a:normAutofit/>
          </a:bodyPr>
          <a:lstStyle/>
          <a:p>
            <a:r>
              <a:rPr lang="en-US" sz="2400" dirty="0"/>
              <a:t>Support the Spirt Journey Village through donations, gifts, or construction materials</a:t>
            </a:r>
          </a:p>
          <a:p>
            <a:r>
              <a:rPr lang="en-US" sz="2400" dirty="0"/>
              <a:t>Join the effort to create a nurturing and sustainable community for Native women and their families</a:t>
            </a:r>
          </a:p>
          <a:p>
            <a:r>
              <a:rPr lang="en-US" sz="2400" dirty="0">
                <a:highlight>
                  <a:srgbClr val="FFFF00"/>
                </a:highlight>
              </a:rPr>
              <a:t>Partnership Opportunities:  By investing in this capital project and/or operational support you can have an even greater positive impact on protecting and nurturing Native women and families</a:t>
            </a:r>
          </a:p>
        </p:txBody>
      </p:sp>
    </p:spTree>
    <p:extLst>
      <p:ext uri="{BB962C8B-B14F-4D97-AF65-F5344CB8AC3E}">
        <p14:creationId xmlns:p14="http://schemas.microsoft.com/office/powerpoint/2010/main" val="4168340753"/>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TM10001115[[fn=Parcel]]</Template>
  <TotalTime>158</TotalTime>
  <Words>587</Words>
  <Application>Microsoft Office PowerPoint</Application>
  <PresentationFormat>Widescreen</PresentationFormat>
  <Paragraphs>50</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Book Antiqua</vt:lpstr>
      <vt:lpstr>Gill Sans MT</vt:lpstr>
      <vt:lpstr>Segoe UI</vt:lpstr>
      <vt:lpstr>Parcel</vt:lpstr>
      <vt:lpstr>PowerPoint Presentation</vt:lpstr>
      <vt:lpstr>Mother Nation: Inspiring Native Women and families</vt:lpstr>
      <vt:lpstr>Challenges Faced by Native American Women</vt:lpstr>
      <vt:lpstr>The Solution: Spirit Journey Village</vt:lpstr>
      <vt:lpstr>PowerPoint Presentation</vt:lpstr>
      <vt:lpstr>PowerPoint Presentation</vt:lpstr>
      <vt:lpstr>Spirit journey village</vt:lpstr>
      <vt:lpstr>Positive Outcomes</vt:lpstr>
      <vt:lpstr>How Tribes Can Help</vt:lpstr>
      <vt:lpstr>Join Us In Making a Difference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Rita Jefferson</dc:creator>
  <cp:lastModifiedBy>Norine Hill</cp:lastModifiedBy>
  <cp:revision>1</cp:revision>
  <dcterms:created xsi:type="dcterms:W3CDTF">2024-12-08T19:30:01Z</dcterms:created>
  <dcterms:modified xsi:type="dcterms:W3CDTF">2025-01-28T11:28:25Z</dcterms:modified>
</cp:coreProperties>
</file>