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4" r:id="rId5"/>
    <p:sldId id="256" r:id="rId6"/>
    <p:sldId id="266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4615"/>
  </p:normalViewPr>
  <p:slideViewPr>
    <p:cSldViewPr snapToGrid="0">
      <p:cViewPr>
        <p:scale>
          <a:sx n="120" d="100"/>
          <a:sy n="120" d="100"/>
        </p:scale>
        <p:origin x="208" y="-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C739C-4191-5D49-9FB7-803B4A1DD51C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CC3D7F-31C1-444E-9C3B-44C8BE81BBD6}">
      <dgm:prSet phldrT="[Text]"/>
      <dgm:spPr/>
      <dgm:t>
        <a:bodyPr/>
        <a:lstStyle/>
        <a:p>
          <a:r>
            <a:rPr lang="en-US" dirty="0"/>
            <a:t>Changing Currents: Tribal Water Summit</a:t>
          </a:r>
        </a:p>
      </dgm:t>
    </dgm:pt>
    <dgm:pt modelId="{0FBB271E-3473-A04F-BD60-73CE1FEF4E62}" type="parTrans" cxnId="{C89B1E77-693A-DE4A-9EC8-CE6C34C769F0}">
      <dgm:prSet/>
      <dgm:spPr/>
      <dgm:t>
        <a:bodyPr/>
        <a:lstStyle/>
        <a:p>
          <a:endParaRPr lang="en-US"/>
        </a:p>
      </dgm:t>
    </dgm:pt>
    <dgm:pt modelId="{E8A65DDC-1C1F-3745-84C3-4B4D399A309D}" type="sibTrans" cxnId="{C89B1E77-693A-DE4A-9EC8-CE6C34C769F0}">
      <dgm:prSet/>
      <dgm:spPr/>
      <dgm:t>
        <a:bodyPr/>
        <a:lstStyle/>
        <a:p>
          <a:endParaRPr lang="en-US"/>
        </a:p>
      </dgm:t>
    </dgm:pt>
    <dgm:pt modelId="{944D0ED3-D2E1-7C4B-AA82-6E118D01982A}">
      <dgm:prSet/>
      <dgm:spPr/>
      <dgm:t>
        <a:bodyPr/>
        <a:lstStyle/>
        <a:p>
          <a:r>
            <a:rPr lang="en-US" dirty="0"/>
            <a:t>Water Policy – ATNI Tribal Water Vision Resolution</a:t>
          </a:r>
        </a:p>
      </dgm:t>
    </dgm:pt>
    <dgm:pt modelId="{93C876BA-B9F1-F44F-B313-7F470A0E0EE8}" type="parTrans" cxnId="{01A1FE57-7284-B44E-AD51-11AEE66D6482}">
      <dgm:prSet/>
      <dgm:spPr/>
      <dgm:t>
        <a:bodyPr/>
        <a:lstStyle/>
        <a:p>
          <a:endParaRPr lang="en-US"/>
        </a:p>
      </dgm:t>
    </dgm:pt>
    <dgm:pt modelId="{4323D846-B0FF-274A-B12C-9A9B2C53E3D4}" type="sibTrans" cxnId="{01A1FE57-7284-B44E-AD51-11AEE66D6482}">
      <dgm:prSet/>
      <dgm:spPr/>
      <dgm:t>
        <a:bodyPr/>
        <a:lstStyle/>
        <a:p>
          <a:endParaRPr lang="en-US"/>
        </a:p>
      </dgm:t>
    </dgm:pt>
    <dgm:pt modelId="{0F07DEAD-3192-FC40-9426-A0E8BF541446}">
      <dgm:prSet/>
      <dgm:spPr/>
      <dgm:t>
        <a:bodyPr/>
        <a:lstStyle/>
        <a:p>
          <a:endParaRPr lang="en-US" dirty="0"/>
        </a:p>
      </dgm:t>
    </dgm:pt>
    <dgm:pt modelId="{5BE15A7E-A83B-6A46-B6E6-A1FF450F964D}" type="parTrans" cxnId="{ED8D3418-390F-2F4F-B66F-AA57702862A2}">
      <dgm:prSet/>
      <dgm:spPr/>
      <dgm:t>
        <a:bodyPr/>
        <a:lstStyle/>
        <a:p>
          <a:endParaRPr lang="en-US"/>
        </a:p>
      </dgm:t>
    </dgm:pt>
    <dgm:pt modelId="{2F8F9CD7-9F30-C647-BE0E-5405B5E1A69A}" type="sibTrans" cxnId="{ED8D3418-390F-2F4F-B66F-AA57702862A2}">
      <dgm:prSet/>
      <dgm:spPr/>
      <dgm:t>
        <a:bodyPr/>
        <a:lstStyle/>
        <a:p>
          <a:endParaRPr lang="en-US"/>
        </a:p>
      </dgm:t>
    </dgm:pt>
    <dgm:pt modelId="{5F52D614-B5B5-4846-AEC6-089752075989}">
      <dgm:prSet/>
      <dgm:spPr/>
      <dgm:t>
        <a:bodyPr/>
        <a:lstStyle/>
        <a:p>
          <a:r>
            <a:rPr lang="en-US" dirty="0"/>
            <a:t>Water Education</a:t>
          </a:r>
        </a:p>
      </dgm:t>
    </dgm:pt>
    <dgm:pt modelId="{7FD7BC63-9908-3B4B-A0C9-281F34602583}" type="parTrans" cxnId="{92BAA7B0-A095-054E-B9F7-A71DE355EF75}">
      <dgm:prSet/>
      <dgm:spPr/>
      <dgm:t>
        <a:bodyPr/>
        <a:lstStyle/>
        <a:p>
          <a:endParaRPr lang="en-US"/>
        </a:p>
      </dgm:t>
    </dgm:pt>
    <dgm:pt modelId="{CB9AD432-5FC4-2248-AEFD-1AB15E04ACAC}" type="sibTrans" cxnId="{92BAA7B0-A095-054E-B9F7-A71DE355EF75}">
      <dgm:prSet/>
      <dgm:spPr/>
      <dgm:t>
        <a:bodyPr/>
        <a:lstStyle/>
        <a:p>
          <a:endParaRPr lang="en-US"/>
        </a:p>
      </dgm:t>
    </dgm:pt>
    <dgm:pt modelId="{0DF53F5D-1B1E-C245-8011-F322688F61F8}">
      <dgm:prSet/>
      <dgm:spPr/>
      <dgm:t>
        <a:bodyPr/>
        <a:lstStyle/>
        <a:p>
          <a:r>
            <a:rPr lang="en-US" dirty="0"/>
            <a:t>Water Outreach &amp; Engagement </a:t>
          </a:r>
        </a:p>
      </dgm:t>
    </dgm:pt>
    <dgm:pt modelId="{D22FE61F-026D-BF46-A22D-DF30A3B421DB}" type="parTrans" cxnId="{64B83A74-6E26-9041-8BCF-572189B60C61}">
      <dgm:prSet/>
      <dgm:spPr/>
      <dgm:t>
        <a:bodyPr/>
        <a:lstStyle/>
        <a:p>
          <a:endParaRPr lang="en-US"/>
        </a:p>
      </dgm:t>
    </dgm:pt>
    <dgm:pt modelId="{6DC44FE7-BBB5-244C-B620-B40A3809EF12}" type="sibTrans" cxnId="{64B83A74-6E26-9041-8BCF-572189B60C61}">
      <dgm:prSet/>
      <dgm:spPr/>
      <dgm:t>
        <a:bodyPr/>
        <a:lstStyle/>
        <a:p>
          <a:endParaRPr lang="en-US"/>
        </a:p>
      </dgm:t>
    </dgm:pt>
    <dgm:pt modelId="{21B5CF7A-C65C-044F-90EB-34C832390BB7}">
      <dgm:prSet/>
      <dgm:spPr/>
      <dgm:t>
        <a:bodyPr/>
        <a:lstStyle/>
        <a:p>
          <a:endParaRPr lang="en-US" dirty="0"/>
        </a:p>
      </dgm:t>
    </dgm:pt>
    <dgm:pt modelId="{11FCBD98-823E-AC46-B7FC-21C28454B485}" type="parTrans" cxnId="{33151738-9390-9745-B700-4B841E7BA861}">
      <dgm:prSet/>
      <dgm:spPr/>
      <dgm:t>
        <a:bodyPr/>
        <a:lstStyle/>
        <a:p>
          <a:endParaRPr lang="en-US"/>
        </a:p>
      </dgm:t>
    </dgm:pt>
    <dgm:pt modelId="{55EEB669-6BB4-2F47-A9A7-B4CC8E7F7A07}" type="sibTrans" cxnId="{33151738-9390-9745-B700-4B841E7BA861}">
      <dgm:prSet/>
      <dgm:spPr/>
      <dgm:t>
        <a:bodyPr/>
        <a:lstStyle/>
        <a:p>
          <a:endParaRPr lang="en-US"/>
        </a:p>
      </dgm:t>
    </dgm:pt>
    <dgm:pt modelId="{A11B6711-474A-984D-B6FB-98A63147CB0F}">
      <dgm:prSet phldrT="[Text]"/>
      <dgm:spPr/>
      <dgm:t>
        <a:bodyPr/>
        <a:lstStyle/>
        <a:p>
          <a:r>
            <a:rPr lang="en-US" dirty="0"/>
            <a:t>About Changing Currents &amp; ATNI </a:t>
          </a:r>
          <a:r>
            <a:rPr lang="en-US"/>
            <a:t>Water Program</a:t>
          </a:r>
          <a:endParaRPr lang="en-US" dirty="0"/>
        </a:p>
      </dgm:t>
    </dgm:pt>
    <dgm:pt modelId="{E4755CF6-0E76-4440-ADF4-1A274C916D92}" type="parTrans" cxnId="{FCD0111E-D549-E349-B97A-52B95998C7C3}">
      <dgm:prSet/>
      <dgm:spPr/>
      <dgm:t>
        <a:bodyPr/>
        <a:lstStyle/>
        <a:p>
          <a:endParaRPr lang="en-US"/>
        </a:p>
      </dgm:t>
    </dgm:pt>
    <dgm:pt modelId="{D4DD8E0F-E106-734E-89E1-36CF5EF9235E}" type="sibTrans" cxnId="{FCD0111E-D549-E349-B97A-52B95998C7C3}">
      <dgm:prSet/>
      <dgm:spPr/>
      <dgm:t>
        <a:bodyPr/>
        <a:lstStyle/>
        <a:p>
          <a:endParaRPr lang="en-US"/>
        </a:p>
      </dgm:t>
    </dgm:pt>
    <dgm:pt modelId="{D57BAE42-59AD-2C4D-8658-8DD17CEBAB14}" type="pres">
      <dgm:prSet presAssocID="{3C0C739C-4191-5D49-9FB7-803B4A1DD51C}" presName="linear" presStyleCnt="0">
        <dgm:presLayoutVars>
          <dgm:dir/>
          <dgm:animLvl val="lvl"/>
          <dgm:resizeHandles val="exact"/>
        </dgm:presLayoutVars>
      </dgm:prSet>
      <dgm:spPr/>
    </dgm:pt>
    <dgm:pt modelId="{5BFBAD32-1FBB-C147-BD82-1EC69C8BDC50}" type="pres">
      <dgm:prSet presAssocID="{A11B6711-474A-984D-B6FB-98A63147CB0F}" presName="parentLin" presStyleCnt="0"/>
      <dgm:spPr/>
    </dgm:pt>
    <dgm:pt modelId="{04386665-43A3-E04E-A7B9-D66AF8C7C868}" type="pres">
      <dgm:prSet presAssocID="{A11B6711-474A-984D-B6FB-98A63147CB0F}" presName="parentLeftMargin" presStyleLbl="node1" presStyleIdx="0" presStyleCnt="5"/>
      <dgm:spPr/>
    </dgm:pt>
    <dgm:pt modelId="{0C4034CA-D105-464D-81E0-E1302E17F6C3}" type="pres">
      <dgm:prSet presAssocID="{A11B6711-474A-984D-B6FB-98A63147CB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B2E94D-FBA8-054B-9D5D-1B78D6C2A3F2}" type="pres">
      <dgm:prSet presAssocID="{A11B6711-474A-984D-B6FB-98A63147CB0F}" presName="negativeSpace" presStyleCnt="0"/>
      <dgm:spPr/>
    </dgm:pt>
    <dgm:pt modelId="{558BC723-C7BB-8649-96F1-163675566D0C}" type="pres">
      <dgm:prSet presAssocID="{A11B6711-474A-984D-B6FB-98A63147CB0F}" presName="childText" presStyleLbl="conFgAcc1" presStyleIdx="0" presStyleCnt="5">
        <dgm:presLayoutVars>
          <dgm:bulletEnabled val="1"/>
        </dgm:presLayoutVars>
      </dgm:prSet>
      <dgm:spPr/>
    </dgm:pt>
    <dgm:pt modelId="{08E726BB-F312-544C-9717-71D167B4849F}" type="pres">
      <dgm:prSet presAssocID="{D4DD8E0F-E106-734E-89E1-36CF5EF9235E}" presName="spaceBetweenRectangles" presStyleCnt="0"/>
      <dgm:spPr/>
    </dgm:pt>
    <dgm:pt modelId="{1030456A-72A5-4A45-BCF5-AE14968F19F3}" type="pres">
      <dgm:prSet presAssocID="{EACC3D7F-31C1-444E-9C3B-44C8BE81BBD6}" presName="parentLin" presStyleCnt="0"/>
      <dgm:spPr/>
    </dgm:pt>
    <dgm:pt modelId="{E4E58D71-8BB1-E741-86D5-44241662C14E}" type="pres">
      <dgm:prSet presAssocID="{EACC3D7F-31C1-444E-9C3B-44C8BE81BBD6}" presName="parentLeftMargin" presStyleLbl="node1" presStyleIdx="0" presStyleCnt="5"/>
      <dgm:spPr/>
    </dgm:pt>
    <dgm:pt modelId="{F89EB6CF-B68A-E94A-B23E-E26005A22C74}" type="pres">
      <dgm:prSet presAssocID="{EACC3D7F-31C1-444E-9C3B-44C8BE81BB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2BE9D5-7973-0E43-8600-77650BCA082C}" type="pres">
      <dgm:prSet presAssocID="{EACC3D7F-31C1-444E-9C3B-44C8BE81BBD6}" presName="negativeSpace" presStyleCnt="0"/>
      <dgm:spPr/>
    </dgm:pt>
    <dgm:pt modelId="{836E878B-EC3A-094E-8CE2-EA77C6EC5CEC}" type="pres">
      <dgm:prSet presAssocID="{EACC3D7F-31C1-444E-9C3B-44C8BE81BBD6}" presName="childText" presStyleLbl="conFgAcc1" presStyleIdx="1" presStyleCnt="5">
        <dgm:presLayoutVars>
          <dgm:bulletEnabled val="1"/>
        </dgm:presLayoutVars>
      </dgm:prSet>
      <dgm:spPr/>
    </dgm:pt>
    <dgm:pt modelId="{D7314ED0-61A4-384F-9B6B-721BA33D0399}" type="pres">
      <dgm:prSet presAssocID="{E8A65DDC-1C1F-3745-84C3-4B4D399A309D}" presName="spaceBetweenRectangles" presStyleCnt="0"/>
      <dgm:spPr/>
    </dgm:pt>
    <dgm:pt modelId="{896900EC-DB46-A846-BDC0-231E5D2D6713}" type="pres">
      <dgm:prSet presAssocID="{5F52D614-B5B5-4846-AEC6-089752075989}" presName="parentLin" presStyleCnt="0"/>
      <dgm:spPr/>
    </dgm:pt>
    <dgm:pt modelId="{68F3C1CB-BB4D-524D-9BB1-CD34507D2182}" type="pres">
      <dgm:prSet presAssocID="{5F52D614-B5B5-4846-AEC6-089752075989}" presName="parentLeftMargin" presStyleLbl="node1" presStyleIdx="1" presStyleCnt="5"/>
      <dgm:spPr/>
    </dgm:pt>
    <dgm:pt modelId="{AD805A80-DD7F-9B41-B707-88F8F3614358}" type="pres">
      <dgm:prSet presAssocID="{5F52D614-B5B5-4846-AEC6-0897520759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DB8D8B2-C10A-9448-BEA0-49659EA35981}" type="pres">
      <dgm:prSet presAssocID="{5F52D614-B5B5-4846-AEC6-089752075989}" presName="negativeSpace" presStyleCnt="0"/>
      <dgm:spPr/>
    </dgm:pt>
    <dgm:pt modelId="{01F458D2-5366-9F40-9E40-E7564E52B93F}" type="pres">
      <dgm:prSet presAssocID="{5F52D614-B5B5-4846-AEC6-089752075989}" presName="childText" presStyleLbl="conFgAcc1" presStyleIdx="2" presStyleCnt="5">
        <dgm:presLayoutVars>
          <dgm:bulletEnabled val="1"/>
        </dgm:presLayoutVars>
      </dgm:prSet>
      <dgm:spPr/>
    </dgm:pt>
    <dgm:pt modelId="{367EAA20-0DF6-2C45-B965-B6BB2465BCF3}" type="pres">
      <dgm:prSet presAssocID="{CB9AD432-5FC4-2248-AEFD-1AB15E04ACAC}" presName="spaceBetweenRectangles" presStyleCnt="0"/>
      <dgm:spPr/>
    </dgm:pt>
    <dgm:pt modelId="{D3BF257B-047E-6D4C-B7F2-2DF49C7A3013}" type="pres">
      <dgm:prSet presAssocID="{0DF53F5D-1B1E-C245-8011-F322688F61F8}" presName="parentLin" presStyleCnt="0"/>
      <dgm:spPr/>
    </dgm:pt>
    <dgm:pt modelId="{EA11148A-86C0-D641-A639-50F4521E0B26}" type="pres">
      <dgm:prSet presAssocID="{0DF53F5D-1B1E-C245-8011-F322688F61F8}" presName="parentLeftMargin" presStyleLbl="node1" presStyleIdx="2" presStyleCnt="5"/>
      <dgm:spPr/>
    </dgm:pt>
    <dgm:pt modelId="{45CC0FFB-9207-7C43-88D3-A43390DDD861}" type="pres">
      <dgm:prSet presAssocID="{0DF53F5D-1B1E-C245-8011-F322688F61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D16301-6836-9A47-87CA-890E2D269CF3}" type="pres">
      <dgm:prSet presAssocID="{0DF53F5D-1B1E-C245-8011-F322688F61F8}" presName="negativeSpace" presStyleCnt="0"/>
      <dgm:spPr/>
    </dgm:pt>
    <dgm:pt modelId="{767682DA-528B-6B4A-AC21-B4425CF93B05}" type="pres">
      <dgm:prSet presAssocID="{0DF53F5D-1B1E-C245-8011-F322688F61F8}" presName="childText" presStyleLbl="conFgAcc1" presStyleIdx="3" presStyleCnt="5">
        <dgm:presLayoutVars>
          <dgm:bulletEnabled val="1"/>
        </dgm:presLayoutVars>
      </dgm:prSet>
      <dgm:spPr/>
    </dgm:pt>
    <dgm:pt modelId="{32ED8D93-45F9-EC45-B1B8-F7E83B0DF639}" type="pres">
      <dgm:prSet presAssocID="{6DC44FE7-BBB5-244C-B620-B40A3809EF12}" presName="spaceBetweenRectangles" presStyleCnt="0"/>
      <dgm:spPr/>
    </dgm:pt>
    <dgm:pt modelId="{CD357C97-78F6-C84B-805C-013BF91527D2}" type="pres">
      <dgm:prSet presAssocID="{944D0ED3-D2E1-7C4B-AA82-6E118D01982A}" presName="parentLin" presStyleCnt="0"/>
      <dgm:spPr/>
    </dgm:pt>
    <dgm:pt modelId="{C72894AC-2C4D-8F45-B2A2-727833ABA07A}" type="pres">
      <dgm:prSet presAssocID="{944D0ED3-D2E1-7C4B-AA82-6E118D01982A}" presName="parentLeftMargin" presStyleLbl="node1" presStyleIdx="3" presStyleCnt="5"/>
      <dgm:spPr/>
    </dgm:pt>
    <dgm:pt modelId="{7022964C-9897-D745-B526-8780DC48FBFD}" type="pres">
      <dgm:prSet presAssocID="{944D0ED3-D2E1-7C4B-AA82-6E118D01982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321CCBB-E671-5F43-829F-ACC86F0E10CC}" type="pres">
      <dgm:prSet presAssocID="{944D0ED3-D2E1-7C4B-AA82-6E118D01982A}" presName="negativeSpace" presStyleCnt="0"/>
      <dgm:spPr/>
    </dgm:pt>
    <dgm:pt modelId="{32E02FBB-010C-7C4D-8A13-9A99C1A07C8C}" type="pres">
      <dgm:prSet presAssocID="{944D0ED3-D2E1-7C4B-AA82-6E118D01982A}" presName="childText" presStyleLbl="conFgAcc1" presStyleIdx="4" presStyleCnt="5" custLinFactNeighborX="1523" custLinFactNeighborY="-26458">
        <dgm:presLayoutVars>
          <dgm:bulletEnabled val="1"/>
        </dgm:presLayoutVars>
      </dgm:prSet>
      <dgm:spPr/>
    </dgm:pt>
  </dgm:ptLst>
  <dgm:cxnLst>
    <dgm:cxn modelId="{ED8D3418-390F-2F4F-B66F-AA57702862A2}" srcId="{944D0ED3-D2E1-7C4B-AA82-6E118D01982A}" destId="{0F07DEAD-3192-FC40-9426-A0E8BF541446}" srcOrd="0" destOrd="0" parTransId="{5BE15A7E-A83B-6A46-B6E6-A1FF450F964D}" sibTransId="{2F8F9CD7-9F30-C647-BE0E-5405B5E1A69A}"/>
    <dgm:cxn modelId="{FCD0111E-D549-E349-B97A-52B95998C7C3}" srcId="{3C0C739C-4191-5D49-9FB7-803B4A1DD51C}" destId="{A11B6711-474A-984D-B6FB-98A63147CB0F}" srcOrd="0" destOrd="0" parTransId="{E4755CF6-0E76-4440-ADF4-1A274C916D92}" sibTransId="{D4DD8E0F-E106-734E-89E1-36CF5EF9235E}"/>
    <dgm:cxn modelId="{C01D2C37-0E10-4B46-8803-50FC88B06A3F}" type="presOf" srcId="{A11B6711-474A-984D-B6FB-98A63147CB0F}" destId="{0C4034CA-D105-464D-81E0-E1302E17F6C3}" srcOrd="1" destOrd="0" presId="urn:microsoft.com/office/officeart/2005/8/layout/list1"/>
    <dgm:cxn modelId="{33151738-9390-9745-B700-4B841E7BA861}" srcId="{0DF53F5D-1B1E-C245-8011-F322688F61F8}" destId="{21B5CF7A-C65C-044F-90EB-34C832390BB7}" srcOrd="0" destOrd="0" parTransId="{11FCBD98-823E-AC46-B7FC-21C28454B485}" sibTransId="{55EEB669-6BB4-2F47-A9A7-B4CC8E7F7A07}"/>
    <dgm:cxn modelId="{FBFAF04E-3BDF-064F-8308-7307125E1F52}" type="presOf" srcId="{0DF53F5D-1B1E-C245-8011-F322688F61F8}" destId="{45CC0FFB-9207-7C43-88D3-A43390DDD861}" srcOrd="1" destOrd="0" presId="urn:microsoft.com/office/officeart/2005/8/layout/list1"/>
    <dgm:cxn modelId="{04197A54-3483-5F45-A9A3-15287FC7F0D7}" type="presOf" srcId="{EACC3D7F-31C1-444E-9C3B-44C8BE81BBD6}" destId="{E4E58D71-8BB1-E741-86D5-44241662C14E}" srcOrd="0" destOrd="0" presId="urn:microsoft.com/office/officeart/2005/8/layout/list1"/>
    <dgm:cxn modelId="{01A1FE57-7284-B44E-AD51-11AEE66D6482}" srcId="{3C0C739C-4191-5D49-9FB7-803B4A1DD51C}" destId="{944D0ED3-D2E1-7C4B-AA82-6E118D01982A}" srcOrd="4" destOrd="0" parTransId="{93C876BA-B9F1-F44F-B313-7F470A0E0EE8}" sibTransId="{4323D846-B0FF-274A-B12C-9A9B2C53E3D4}"/>
    <dgm:cxn modelId="{57B79969-A465-F349-9DF7-0DC129094B47}" type="presOf" srcId="{5F52D614-B5B5-4846-AEC6-089752075989}" destId="{AD805A80-DD7F-9B41-B707-88F8F3614358}" srcOrd="1" destOrd="0" presId="urn:microsoft.com/office/officeart/2005/8/layout/list1"/>
    <dgm:cxn modelId="{64B83A74-6E26-9041-8BCF-572189B60C61}" srcId="{3C0C739C-4191-5D49-9FB7-803B4A1DD51C}" destId="{0DF53F5D-1B1E-C245-8011-F322688F61F8}" srcOrd="3" destOrd="0" parTransId="{D22FE61F-026D-BF46-A22D-DF30A3B421DB}" sibTransId="{6DC44FE7-BBB5-244C-B620-B40A3809EF12}"/>
    <dgm:cxn modelId="{C89B1E77-693A-DE4A-9EC8-CE6C34C769F0}" srcId="{3C0C739C-4191-5D49-9FB7-803B4A1DD51C}" destId="{EACC3D7F-31C1-444E-9C3B-44C8BE81BBD6}" srcOrd="1" destOrd="0" parTransId="{0FBB271E-3473-A04F-BD60-73CE1FEF4E62}" sibTransId="{E8A65DDC-1C1F-3745-84C3-4B4D399A309D}"/>
    <dgm:cxn modelId="{F4BEF796-7424-D445-BE2E-38EB97238107}" type="presOf" srcId="{944D0ED3-D2E1-7C4B-AA82-6E118D01982A}" destId="{C72894AC-2C4D-8F45-B2A2-727833ABA07A}" srcOrd="0" destOrd="0" presId="urn:microsoft.com/office/officeart/2005/8/layout/list1"/>
    <dgm:cxn modelId="{E93A039F-3FC8-324E-99FA-22BE8832B7A9}" type="presOf" srcId="{21B5CF7A-C65C-044F-90EB-34C832390BB7}" destId="{767682DA-528B-6B4A-AC21-B4425CF93B05}" srcOrd="0" destOrd="0" presId="urn:microsoft.com/office/officeart/2005/8/layout/list1"/>
    <dgm:cxn modelId="{92BAA7B0-A095-054E-B9F7-A71DE355EF75}" srcId="{3C0C739C-4191-5D49-9FB7-803B4A1DD51C}" destId="{5F52D614-B5B5-4846-AEC6-089752075989}" srcOrd="2" destOrd="0" parTransId="{7FD7BC63-9908-3B4B-A0C9-281F34602583}" sibTransId="{CB9AD432-5FC4-2248-AEFD-1AB15E04ACAC}"/>
    <dgm:cxn modelId="{81E73CBA-83F7-A74C-8E46-57DD2B7B0B0E}" type="presOf" srcId="{3C0C739C-4191-5D49-9FB7-803B4A1DD51C}" destId="{D57BAE42-59AD-2C4D-8658-8DD17CEBAB14}" srcOrd="0" destOrd="0" presId="urn:microsoft.com/office/officeart/2005/8/layout/list1"/>
    <dgm:cxn modelId="{939096C6-D917-6C49-9A41-D39DC428F7FD}" type="presOf" srcId="{944D0ED3-D2E1-7C4B-AA82-6E118D01982A}" destId="{7022964C-9897-D745-B526-8780DC48FBFD}" srcOrd="1" destOrd="0" presId="urn:microsoft.com/office/officeart/2005/8/layout/list1"/>
    <dgm:cxn modelId="{FC9F8BCE-D9F6-1144-A9E1-FEF55DE6CE2D}" type="presOf" srcId="{0F07DEAD-3192-FC40-9426-A0E8BF541446}" destId="{32E02FBB-010C-7C4D-8A13-9A99C1A07C8C}" srcOrd="0" destOrd="0" presId="urn:microsoft.com/office/officeart/2005/8/layout/list1"/>
    <dgm:cxn modelId="{C69383DC-D7D5-FC41-9CD2-EB73DFCA972E}" type="presOf" srcId="{EACC3D7F-31C1-444E-9C3B-44C8BE81BBD6}" destId="{F89EB6CF-B68A-E94A-B23E-E26005A22C74}" srcOrd="1" destOrd="0" presId="urn:microsoft.com/office/officeart/2005/8/layout/list1"/>
    <dgm:cxn modelId="{67B513DD-FA84-054F-980D-1AEFFACF0904}" type="presOf" srcId="{0DF53F5D-1B1E-C245-8011-F322688F61F8}" destId="{EA11148A-86C0-D641-A639-50F4521E0B26}" srcOrd="0" destOrd="0" presId="urn:microsoft.com/office/officeart/2005/8/layout/list1"/>
    <dgm:cxn modelId="{EE68D4E2-D780-F449-B88E-9C8BD3175147}" type="presOf" srcId="{5F52D614-B5B5-4846-AEC6-089752075989}" destId="{68F3C1CB-BB4D-524D-9BB1-CD34507D2182}" srcOrd="0" destOrd="0" presId="urn:microsoft.com/office/officeart/2005/8/layout/list1"/>
    <dgm:cxn modelId="{035F7AE6-F728-6D4D-AD5A-647A2521F537}" type="presOf" srcId="{A11B6711-474A-984D-B6FB-98A63147CB0F}" destId="{04386665-43A3-E04E-A7B9-D66AF8C7C868}" srcOrd="0" destOrd="0" presId="urn:microsoft.com/office/officeart/2005/8/layout/list1"/>
    <dgm:cxn modelId="{CB65C836-F232-594D-9D59-6FA92BBD9EC3}" type="presParOf" srcId="{D57BAE42-59AD-2C4D-8658-8DD17CEBAB14}" destId="{5BFBAD32-1FBB-C147-BD82-1EC69C8BDC50}" srcOrd="0" destOrd="0" presId="urn:microsoft.com/office/officeart/2005/8/layout/list1"/>
    <dgm:cxn modelId="{EEE0BE47-180B-6A46-9576-EFEBF44C1171}" type="presParOf" srcId="{5BFBAD32-1FBB-C147-BD82-1EC69C8BDC50}" destId="{04386665-43A3-E04E-A7B9-D66AF8C7C868}" srcOrd="0" destOrd="0" presId="urn:microsoft.com/office/officeart/2005/8/layout/list1"/>
    <dgm:cxn modelId="{8B9625F7-7877-D746-8026-E0DBA0A3087F}" type="presParOf" srcId="{5BFBAD32-1FBB-C147-BD82-1EC69C8BDC50}" destId="{0C4034CA-D105-464D-81E0-E1302E17F6C3}" srcOrd="1" destOrd="0" presId="urn:microsoft.com/office/officeart/2005/8/layout/list1"/>
    <dgm:cxn modelId="{0BAB33EB-2426-9B4B-8E2A-00192B550516}" type="presParOf" srcId="{D57BAE42-59AD-2C4D-8658-8DD17CEBAB14}" destId="{8EB2E94D-FBA8-054B-9D5D-1B78D6C2A3F2}" srcOrd="1" destOrd="0" presId="urn:microsoft.com/office/officeart/2005/8/layout/list1"/>
    <dgm:cxn modelId="{3319D36F-5560-7646-A0FE-870956E0D1BB}" type="presParOf" srcId="{D57BAE42-59AD-2C4D-8658-8DD17CEBAB14}" destId="{558BC723-C7BB-8649-96F1-163675566D0C}" srcOrd="2" destOrd="0" presId="urn:microsoft.com/office/officeart/2005/8/layout/list1"/>
    <dgm:cxn modelId="{AF8FFF89-0650-0949-AECF-0A0DB5E7B453}" type="presParOf" srcId="{D57BAE42-59AD-2C4D-8658-8DD17CEBAB14}" destId="{08E726BB-F312-544C-9717-71D167B4849F}" srcOrd="3" destOrd="0" presId="urn:microsoft.com/office/officeart/2005/8/layout/list1"/>
    <dgm:cxn modelId="{FF09489C-12F0-DA45-9C64-954C24153EA9}" type="presParOf" srcId="{D57BAE42-59AD-2C4D-8658-8DD17CEBAB14}" destId="{1030456A-72A5-4A45-BCF5-AE14968F19F3}" srcOrd="4" destOrd="0" presId="urn:microsoft.com/office/officeart/2005/8/layout/list1"/>
    <dgm:cxn modelId="{429A5938-58E5-494F-9137-ED170CD87FDD}" type="presParOf" srcId="{1030456A-72A5-4A45-BCF5-AE14968F19F3}" destId="{E4E58D71-8BB1-E741-86D5-44241662C14E}" srcOrd="0" destOrd="0" presId="urn:microsoft.com/office/officeart/2005/8/layout/list1"/>
    <dgm:cxn modelId="{7A1F9EE9-2250-1E4A-8787-8FC39E3E62E3}" type="presParOf" srcId="{1030456A-72A5-4A45-BCF5-AE14968F19F3}" destId="{F89EB6CF-B68A-E94A-B23E-E26005A22C74}" srcOrd="1" destOrd="0" presId="urn:microsoft.com/office/officeart/2005/8/layout/list1"/>
    <dgm:cxn modelId="{192C3391-9EF4-AE44-9C11-97A487DE9C80}" type="presParOf" srcId="{D57BAE42-59AD-2C4D-8658-8DD17CEBAB14}" destId="{BA2BE9D5-7973-0E43-8600-77650BCA082C}" srcOrd="5" destOrd="0" presId="urn:microsoft.com/office/officeart/2005/8/layout/list1"/>
    <dgm:cxn modelId="{E4F5D70E-50AA-FB47-90B8-DE3F13DE214D}" type="presParOf" srcId="{D57BAE42-59AD-2C4D-8658-8DD17CEBAB14}" destId="{836E878B-EC3A-094E-8CE2-EA77C6EC5CEC}" srcOrd="6" destOrd="0" presId="urn:microsoft.com/office/officeart/2005/8/layout/list1"/>
    <dgm:cxn modelId="{FC86FA95-ACCC-1046-926F-D0EAB2A71904}" type="presParOf" srcId="{D57BAE42-59AD-2C4D-8658-8DD17CEBAB14}" destId="{D7314ED0-61A4-384F-9B6B-721BA33D0399}" srcOrd="7" destOrd="0" presId="urn:microsoft.com/office/officeart/2005/8/layout/list1"/>
    <dgm:cxn modelId="{50C5F0CF-720D-5E48-BD6A-9DFFCE337B9A}" type="presParOf" srcId="{D57BAE42-59AD-2C4D-8658-8DD17CEBAB14}" destId="{896900EC-DB46-A846-BDC0-231E5D2D6713}" srcOrd="8" destOrd="0" presId="urn:microsoft.com/office/officeart/2005/8/layout/list1"/>
    <dgm:cxn modelId="{E6F98D43-752C-DA48-B2C8-4CE1ED5C4647}" type="presParOf" srcId="{896900EC-DB46-A846-BDC0-231E5D2D6713}" destId="{68F3C1CB-BB4D-524D-9BB1-CD34507D2182}" srcOrd="0" destOrd="0" presId="urn:microsoft.com/office/officeart/2005/8/layout/list1"/>
    <dgm:cxn modelId="{125F9CAB-3173-8340-B49E-62D326948291}" type="presParOf" srcId="{896900EC-DB46-A846-BDC0-231E5D2D6713}" destId="{AD805A80-DD7F-9B41-B707-88F8F3614358}" srcOrd="1" destOrd="0" presId="urn:microsoft.com/office/officeart/2005/8/layout/list1"/>
    <dgm:cxn modelId="{202B4772-E9DF-9A41-B1FC-B87CACE8B44F}" type="presParOf" srcId="{D57BAE42-59AD-2C4D-8658-8DD17CEBAB14}" destId="{7DB8D8B2-C10A-9448-BEA0-49659EA35981}" srcOrd="9" destOrd="0" presId="urn:microsoft.com/office/officeart/2005/8/layout/list1"/>
    <dgm:cxn modelId="{33A22B9A-65E3-8D4A-899A-D0C2AC384C31}" type="presParOf" srcId="{D57BAE42-59AD-2C4D-8658-8DD17CEBAB14}" destId="{01F458D2-5366-9F40-9E40-E7564E52B93F}" srcOrd="10" destOrd="0" presId="urn:microsoft.com/office/officeart/2005/8/layout/list1"/>
    <dgm:cxn modelId="{D0F71303-D44F-7C4C-B112-B5F1426C32C8}" type="presParOf" srcId="{D57BAE42-59AD-2C4D-8658-8DD17CEBAB14}" destId="{367EAA20-0DF6-2C45-B965-B6BB2465BCF3}" srcOrd="11" destOrd="0" presId="urn:microsoft.com/office/officeart/2005/8/layout/list1"/>
    <dgm:cxn modelId="{E3C5D86A-8DAD-1948-88B9-D6BD986CB3D5}" type="presParOf" srcId="{D57BAE42-59AD-2C4D-8658-8DD17CEBAB14}" destId="{D3BF257B-047E-6D4C-B7F2-2DF49C7A3013}" srcOrd="12" destOrd="0" presId="urn:microsoft.com/office/officeart/2005/8/layout/list1"/>
    <dgm:cxn modelId="{4C960091-D862-0F45-A375-F4B1B66FE0EA}" type="presParOf" srcId="{D3BF257B-047E-6D4C-B7F2-2DF49C7A3013}" destId="{EA11148A-86C0-D641-A639-50F4521E0B26}" srcOrd="0" destOrd="0" presId="urn:microsoft.com/office/officeart/2005/8/layout/list1"/>
    <dgm:cxn modelId="{22F6C538-ED4B-F94B-8A93-D5A2C9CD394A}" type="presParOf" srcId="{D3BF257B-047E-6D4C-B7F2-2DF49C7A3013}" destId="{45CC0FFB-9207-7C43-88D3-A43390DDD861}" srcOrd="1" destOrd="0" presId="urn:microsoft.com/office/officeart/2005/8/layout/list1"/>
    <dgm:cxn modelId="{2CE96D06-F9FD-FB47-866A-FF8FF3BCB982}" type="presParOf" srcId="{D57BAE42-59AD-2C4D-8658-8DD17CEBAB14}" destId="{5ED16301-6836-9A47-87CA-890E2D269CF3}" srcOrd="13" destOrd="0" presId="urn:microsoft.com/office/officeart/2005/8/layout/list1"/>
    <dgm:cxn modelId="{3BDB6258-530D-0D4C-A284-25B260D56E4D}" type="presParOf" srcId="{D57BAE42-59AD-2C4D-8658-8DD17CEBAB14}" destId="{767682DA-528B-6B4A-AC21-B4425CF93B05}" srcOrd="14" destOrd="0" presId="urn:microsoft.com/office/officeart/2005/8/layout/list1"/>
    <dgm:cxn modelId="{1ACEBA45-D2E4-C04C-A603-494353E78428}" type="presParOf" srcId="{D57BAE42-59AD-2C4D-8658-8DD17CEBAB14}" destId="{32ED8D93-45F9-EC45-B1B8-F7E83B0DF639}" srcOrd="15" destOrd="0" presId="urn:microsoft.com/office/officeart/2005/8/layout/list1"/>
    <dgm:cxn modelId="{8EF84F38-58EA-FA42-9087-C0E83E281809}" type="presParOf" srcId="{D57BAE42-59AD-2C4D-8658-8DD17CEBAB14}" destId="{CD357C97-78F6-C84B-805C-013BF91527D2}" srcOrd="16" destOrd="0" presId="urn:microsoft.com/office/officeart/2005/8/layout/list1"/>
    <dgm:cxn modelId="{1F716232-668C-9148-9512-145790AAFC6F}" type="presParOf" srcId="{CD357C97-78F6-C84B-805C-013BF91527D2}" destId="{C72894AC-2C4D-8F45-B2A2-727833ABA07A}" srcOrd="0" destOrd="0" presId="urn:microsoft.com/office/officeart/2005/8/layout/list1"/>
    <dgm:cxn modelId="{5DFA1080-ED78-A740-9C18-E7A8F37ED6CF}" type="presParOf" srcId="{CD357C97-78F6-C84B-805C-013BF91527D2}" destId="{7022964C-9897-D745-B526-8780DC48FBFD}" srcOrd="1" destOrd="0" presId="urn:microsoft.com/office/officeart/2005/8/layout/list1"/>
    <dgm:cxn modelId="{58E00E9D-DD9A-574D-B631-EC95D4937073}" type="presParOf" srcId="{D57BAE42-59AD-2C4D-8658-8DD17CEBAB14}" destId="{4321CCBB-E671-5F43-829F-ACC86F0E10CC}" srcOrd="17" destOrd="0" presId="urn:microsoft.com/office/officeart/2005/8/layout/list1"/>
    <dgm:cxn modelId="{388A9B68-E2E1-6944-8709-84243F69B73C}" type="presParOf" srcId="{D57BAE42-59AD-2C4D-8658-8DD17CEBAB14}" destId="{32E02FBB-010C-7C4D-8A13-9A99C1A07C8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3A7C5-2E06-8741-A8D4-9EA9E6FDF484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420213-E1D7-4F45-944C-DFB6BD8F32E1}">
      <dgm:prSet phldrT="[Text]"/>
      <dgm:spPr/>
      <dgm:t>
        <a:bodyPr/>
        <a:lstStyle/>
        <a:p>
          <a:r>
            <a:rPr lang="en-US" dirty="0"/>
            <a:t>Setting an Agenda for water — Summit to Sea</a:t>
          </a:r>
        </a:p>
      </dgm:t>
    </dgm:pt>
    <dgm:pt modelId="{CFD3B4B8-9BEF-4F4B-9CF2-2FC0ED355F62}" type="parTrans" cxnId="{0B8A50E1-7F3E-1349-B9DE-9ACFA0626538}">
      <dgm:prSet/>
      <dgm:spPr/>
      <dgm:t>
        <a:bodyPr/>
        <a:lstStyle/>
        <a:p>
          <a:endParaRPr lang="en-US"/>
        </a:p>
      </dgm:t>
    </dgm:pt>
    <dgm:pt modelId="{685754D5-F08C-CB49-87BF-2F15F6B8DAE5}" type="sibTrans" cxnId="{0B8A50E1-7F3E-1349-B9DE-9ACFA0626538}">
      <dgm:prSet/>
      <dgm:spPr/>
      <dgm:t>
        <a:bodyPr/>
        <a:lstStyle/>
        <a:p>
          <a:endParaRPr lang="en-US"/>
        </a:p>
      </dgm:t>
    </dgm:pt>
    <dgm:pt modelId="{811C3E22-5857-404A-A641-BF102EAD16BC}">
      <dgm:prSet phldrT="[Text]"/>
      <dgm:spPr/>
      <dgm:t>
        <a:bodyPr/>
        <a:lstStyle/>
        <a:p>
          <a:r>
            <a:rPr lang="en-US" dirty="0"/>
            <a:t>Intergenerational leadership for water</a:t>
          </a:r>
        </a:p>
      </dgm:t>
    </dgm:pt>
    <dgm:pt modelId="{88AE37E2-40E2-9249-A33E-0417868B5F77}" type="parTrans" cxnId="{69B66303-244D-654E-ADA7-6BAF7058316E}">
      <dgm:prSet/>
      <dgm:spPr/>
      <dgm:t>
        <a:bodyPr/>
        <a:lstStyle/>
        <a:p>
          <a:endParaRPr lang="en-US"/>
        </a:p>
      </dgm:t>
    </dgm:pt>
    <dgm:pt modelId="{3269575B-51AE-8545-86FC-CE0D56DF6223}" type="sibTrans" cxnId="{69B66303-244D-654E-ADA7-6BAF7058316E}">
      <dgm:prSet/>
      <dgm:spPr/>
      <dgm:t>
        <a:bodyPr/>
        <a:lstStyle/>
        <a:p>
          <a:endParaRPr lang="en-US"/>
        </a:p>
      </dgm:t>
    </dgm:pt>
    <dgm:pt modelId="{457A6D1F-02C6-7B42-9E47-7702B8046720}">
      <dgm:prSet phldrT="[Text]"/>
      <dgm:spPr/>
      <dgm:t>
        <a:bodyPr/>
        <a:lstStyle/>
        <a:p>
          <a:r>
            <a:rPr lang="en-US" dirty="0"/>
            <a:t>Policy – supporting an inclusive agenda for water</a:t>
          </a:r>
        </a:p>
      </dgm:t>
    </dgm:pt>
    <dgm:pt modelId="{BBBC5643-FCE6-6C49-94DA-8506F68D25FE}" type="parTrans" cxnId="{0B7B0CBE-76B5-654B-8EB2-03163391FB10}">
      <dgm:prSet/>
      <dgm:spPr/>
      <dgm:t>
        <a:bodyPr/>
        <a:lstStyle/>
        <a:p>
          <a:endParaRPr lang="en-US"/>
        </a:p>
      </dgm:t>
    </dgm:pt>
    <dgm:pt modelId="{024BE1B0-8E9F-7342-842C-9E7A79B2455E}" type="sibTrans" cxnId="{0B7B0CBE-76B5-654B-8EB2-03163391FB10}">
      <dgm:prSet/>
      <dgm:spPr/>
      <dgm:t>
        <a:bodyPr/>
        <a:lstStyle/>
        <a:p>
          <a:endParaRPr lang="en-US"/>
        </a:p>
      </dgm:t>
    </dgm:pt>
    <dgm:pt modelId="{07B64781-ED10-954A-A460-BB27C23B2598}">
      <dgm:prSet/>
      <dgm:spPr/>
      <dgm:t>
        <a:bodyPr/>
        <a:lstStyle/>
        <a:p>
          <a:r>
            <a:rPr lang="en-US" dirty="0"/>
            <a:t>Network to help shape the future of our water</a:t>
          </a:r>
        </a:p>
      </dgm:t>
    </dgm:pt>
    <dgm:pt modelId="{245F44B1-8601-2C4C-B016-FA9D94181906}" type="parTrans" cxnId="{4BE01EF9-084E-2948-BFD6-C713A487F1D4}">
      <dgm:prSet/>
      <dgm:spPr/>
      <dgm:t>
        <a:bodyPr/>
        <a:lstStyle/>
        <a:p>
          <a:endParaRPr lang="en-US"/>
        </a:p>
      </dgm:t>
    </dgm:pt>
    <dgm:pt modelId="{58EFE122-DBDB-F04B-AAFD-A67357B899F8}" type="sibTrans" cxnId="{4BE01EF9-084E-2948-BFD6-C713A487F1D4}">
      <dgm:prSet/>
      <dgm:spPr/>
      <dgm:t>
        <a:bodyPr/>
        <a:lstStyle/>
        <a:p>
          <a:endParaRPr lang="en-US"/>
        </a:p>
      </dgm:t>
    </dgm:pt>
    <dgm:pt modelId="{E6B10E4F-3151-ED4E-BA4C-83604AA7FC51}">
      <dgm:prSet phldrT="[Text]"/>
      <dgm:spPr/>
      <dgm:t>
        <a:bodyPr/>
        <a:lstStyle/>
        <a:p>
          <a:r>
            <a:rPr lang="en-US" dirty="0"/>
            <a:t>Interdisciplinary approach to working on water</a:t>
          </a:r>
        </a:p>
      </dgm:t>
    </dgm:pt>
    <dgm:pt modelId="{B67692EB-C22A-BE4E-B4B6-44C42FAEA77E}" type="parTrans" cxnId="{46EE877E-F2EF-1149-A7D0-1EBF3FE24457}">
      <dgm:prSet/>
      <dgm:spPr/>
      <dgm:t>
        <a:bodyPr/>
        <a:lstStyle/>
        <a:p>
          <a:endParaRPr lang="en-US"/>
        </a:p>
      </dgm:t>
    </dgm:pt>
    <dgm:pt modelId="{D6944A30-C3E3-2F4A-957F-16BA43944C63}" type="sibTrans" cxnId="{46EE877E-F2EF-1149-A7D0-1EBF3FE24457}">
      <dgm:prSet/>
      <dgm:spPr/>
      <dgm:t>
        <a:bodyPr/>
        <a:lstStyle/>
        <a:p>
          <a:endParaRPr lang="en-US"/>
        </a:p>
      </dgm:t>
    </dgm:pt>
    <dgm:pt modelId="{D512629C-BC1F-5A4D-AD74-351AC29C9E30}" type="pres">
      <dgm:prSet presAssocID="{7AD3A7C5-2E06-8741-A8D4-9EA9E6FDF484}" presName="Name0" presStyleCnt="0">
        <dgm:presLayoutVars>
          <dgm:chMax val="7"/>
          <dgm:chPref val="7"/>
          <dgm:dir/>
        </dgm:presLayoutVars>
      </dgm:prSet>
      <dgm:spPr/>
    </dgm:pt>
    <dgm:pt modelId="{BCC46893-6FF3-FD47-BCF0-666522818C48}" type="pres">
      <dgm:prSet presAssocID="{7AD3A7C5-2E06-8741-A8D4-9EA9E6FDF484}" presName="Name1" presStyleCnt="0"/>
      <dgm:spPr/>
    </dgm:pt>
    <dgm:pt modelId="{D3CF62F8-4436-6043-BC30-CF05FA0DE8F4}" type="pres">
      <dgm:prSet presAssocID="{7AD3A7C5-2E06-8741-A8D4-9EA9E6FDF484}" presName="cycle" presStyleCnt="0"/>
      <dgm:spPr/>
    </dgm:pt>
    <dgm:pt modelId="{C8D84260-FFDC-694B-AC60-1C57656A692C}" type="pres">
      <dgm:prSet presAssocID="{7AD3A7C5-2E06-8741-A8D4-9EA9E6FDF484}" presName="srcNode" presStyleLbl="node1" presStyleIdx="0" presStyleCnt="5"/>
      <dgm:spPr/>
    </dgm:pt>
    <dgm:pt modelId="{652F1566-3C60-F649-AA3A-9C4ACDDC6F21}" type="pres">
      <dgm:prSet presAssocID="{7AD3A7C5-2E06-8741-A8D4-9EA9E6FDF484}" presName="conn" presStyleLbl="parChTrans1D2" presStyleIdx="0" presStyleCnt="1"/>
      <dgm:spPr/>
    </dgm:pt>
    <dgm:pt modelId="{C163482E-93E7-EE47-9D4F-420AE88A58F1}" type="pres">
      <dgm:prSet presAssocID="{7AD3A7C5-2E06-8741-A8D4-9EA9E6FDF484}" presName="extraNode" presStyleLbl="node1" presStyleIdx="0" presStyleCnt="5"/>
      <dgm:spPr/>
    </dgm:pt>
    <dgm:pt modelId="{1A671318-7F29-CE44-B1C0-8F3212994DBA}" type="pres">
      <dgm:prSet presAssocID="{7AD3A7C5-2E06-8741-A8D4-9EA9E6FDF484}" presName="dstNode" presStyleLbl="node1" presStyleIdx="0" presStyleCnt="5"/>
      <dgm:spPr/>
    </dgm:pt>
    <dgm:pt modelId="{5B1C95CC-3ACE-AE43-BAE2-486CDB9EB7B6}" type="pres">
      <dgm:prSet presAssocID="{01420213-E1D7-4F45-944C-DFB6BD8F32E1}" presName="text_1" presStyleLbl="node1" presStyleIdx="0" presStyleCnt="5">
        <dgm:presLayoutVars>
          <dgm:bulletEnabled val="1"/>
        </dgm:presLayoutVars>
      </dgm:prSet>
      <dgm:spPr/>
    </dgm:pt>
    <dgm:pt modelId="{582E15EE-4959-0549-A0D8-3BAE5E14ABFF}" type="pres">
      <dgm:prSet presAssocID="{01420213-E1D7-4F45-944C-DFB6BD8F32E1}" presName="accent_1" presStyleCnt="0"/>
      <dgm:spPr/>
    </dgm:pt>
    <dgm:pt modelId="{22C69561-EAA4-0642-AF1A-FAE564282FA5}" type="pres">
      <dgm:prSet presAssocID="{01420213-E1D7-4F45-944C-DFB6BD8F32E1}" presName="accentRepeatNode" presStyleLbl="solidFgAcc1" presStyleIdx="0" presStyleCnt="5"/>
      <dgm:spPr/>
    </dgm:pt>
    <dgm:pt modelId="{4916D3FB-40FA-5440-B97C-EC7E0C9F827E}" type="pres">
      <dgm:prSet presAssocID="{E6B10E4F-3151-ED4E-BA4C-83604AA7FC51}" presName="text_2" presStyleLbl="node1" presStyleIdx="1" presStyleCnt="5">
        <dgm:presLayoutVars>
          <dgm:bulletEnabled val="1"/>
        </dgm:presLayoutVars>
      </dgm:prSet>
      <dgm:spPr/>
    </dgm:pt>
    <dgm:pt modelId="{149622FB-83CB-4E46-9BF7-FA7EF62219C3}" type="pres">
      <dgm:prSet presAssocID="{E6B10E4F-3151-ED4E-BA4C-83604AA7FC51}" presName="accent_2" presStyleCnt="0"/>
      <dgm:spPr/>
    </dgm:pt>
    <dgm:pt modelId="{BB8BA57B-F19A-B547-A8D5-E2CAF1BCF068}" type="pres">
      <dgm:prSet presAssocID="{E6B10E4F-3151-ED4E-BA4C-83604AA7FC51}" presName="accentRepeatNode" presStyleLbl="solidFgAcc1" presStyleIdx="1" presStyleCnt="5"/>
      <dgm:spPr/>
    </dgm:pt>
    <dgm:pt modelId="{3C39AE8E-BA8D-4046-901A-257EEB6EB059}" type="pres">
      <dgm:prSet presAssocID="{811C3E22-5857-404A-A641-BF102EAD16BC}" presName="text_3" presStyleLbl="node1" presStyleIdx="2" presStyleCnt="5">
        <dgm:presLayoutVars>
          <dgm:bulletEnabled val="1"/>
        </dgm:presLayoutVars>
      </dgm:prSet>
      <dgm:spPr/>
    </dgm:pt>
    <dgm:pt modelId="{CECD1CC3-1F24-9F41-AB49-7E2D90CD83E7}" type="pres">
      <dgm:prSet presAssocID="{811C3E22-5857-404A-A641-BF102EAD16BC}" presName="accent_3" presStyleCnt="0"/>
      <dgm:spPr/>
    </dgm:pt>
    <dgm:pt modelId="{C221D9E7-DE1A-164B-BD75-7573358D14C5}" type="pres">
      <dgm:prSet presAssocID="{811C3E22-5857-404A-A641-BF102EAD16BC}" presName="accentRepeatNode" presStyleLbl="solidFgAcc1" presStyleIdx="2" presStyleCnt="5"/>
      <dgm:spPr/>
    </dgm:pt>
    <dgm:pt modelId="{B5729FB7-49D7-E045-B251-E8893D0AE5EC}" type="pres">
      <dgm:prSet presAssocID="{457A6D1F-02C6-7B42-9E47-7702B8046720}" presName="text_4" presStyleLbl="node1" presStyleIdx="3" presStyleCnt="5">
        <dgm:presLayoutVars>
          <dgm:bulletEnabled val="1"/>
        </dgm:presLayoutVars>
      </dgm:prSet>
      <dgm:spPr/>
    </dgm:pt>
    <dgm:pt modelId="{237F4E98-4575-A847-B6D2-AAE0C785158A}" type="pres">
      <dgm:prSet presAssocID="{457A6D1F-02C6-7B42-9E47-7702B8046720}" presName="accent_4" presStyleCnt="0"/>
      <dgm:spPr/>
    </dgm:pt>
    <dgm:pt modelId="{6B5E38BA-7B48-E044-B4E7-11F025E5892C}" type="pres">
      <dgm:prSet presAssocID="{457A6D1F-02C6-7B42-9E47-7702B8046720}" presName="accentRepeatNode" presStyleLbl="solidFgAcc1" presStyleIdx="3" presStyleCnt="5"/>
      <dgm:spPr/>
    </dgm:pt>
    <dgm:pt modelId="{D80DEA10-A690-1242-AC4A-89827800E5BF}" type="pres">
      <dgm:prSet presAssocID="{07B64781-ED10-954A-A460-BB27C23B2598}" presName="text_5" presStyleLbl="node1" presStyleIdx="4" presStyleCnt="5">
        <dgm:presLayoutVars>
          <dgm:bulletEnabled val="1"/>
        </dgm:presLayoutVars>
      </dgm:prSet>
      <dgm:spPr/>
    </dgm:pt>
    <dgm:pt modelId="{C602ACFC-056C-F24C-9A57-B73FC3B09B18}" type="pres">
      <dgm:prSet presAssocID="{07B64781-ED10-954A-A460-BB27C23B2598}" presName="accent_5" presStyleCnt="0"/>
      <dgm:spPr/>
    </dgm:pt>
    <dgm:pt modelId="{2A59651C-B488-1443-95AC-A04D46FF92A8}" type="pres">
      <dgm:prSet presAssocID="{07B64781-ED10-954A-A460-BB27C23B2598}" presName="accentRepeatNode" presStyleLbl="solidFgAcc1" presStyleIdx="4" presStyleCnt="5"/>
      <dgm:spPr/>
    </dgm:pt>
  </dgm:ptLst>
  <dgm:cxnLst>
    <dgm:cxn modelId="{69B66303-244D-654E-ADA7-6BAF7058316E}" srcId="{7AD3A7C5-2E06-8741-A8D4-9EA9E6FDF484}" destId="{811C3E22-5857-404A-A641-BF102EAD16BC}" srcOrd="2" destOrd="0" parTransId="{88AE37E2-40E2-9249-A33E-0417868B5F77}" sibTransId="{3269575B-51AE-8545-86FC-CE0D56DF6223}"/>
    <dgm:cxn modelId="{08755404-06CA-8448-8652-EBF845E84C0F}" type="presOf" srcId="{01420213-E1D7-4F45-944C-DFB6BD8F32E1}" destId="{5B1C95CC-3ACE-AE43-BAE2-486CDB9EB7B6}" srcOrd="0" destOrd="0" presId="urn:microsoft.com/office/officeart/2008/layout/VerticalCurvedList"/>
    <dgm:cxn modelId="{A0AA6009-BA23-2142-9C14-5F3D43F58B76}" type="presOf" srcId="{07B64781-ED10-954A-A460-BB27C23B2598}" destId="{D80DEA10-A690-1242-AC4A-89827800E5BF}" srcOrd="0" destOrd="0" presId="urn:microsoft.com/office/officeart/2008/layout/VerticalCurvedList"/>
    <dgm:cxn modelId="{9FF6C134-EC1A-CB45-8FCD-6D6E257D700E}" type="presOf" srcId="{457A6D1F-02C6-7B42-9E47-7702B8046720}" destId="{B5729FB7-49D7-E045-B251-E8893D0AE5EC}" srcOrd="0" destOrd="0" presId="urn:microsoft.com/office/officeart/2008/layout/VerticalCurvedList"/>
    <dgm:cxn modelId="{1AEA1047-7F49-3149-B0D7-33F4DEB40875}" type="presOf" srcId="{685754D5-F08C-CB49-87BF-2F15F6B8DAE5}" destId="{652F1566-3C60-F649-AA3A-9C4ACDDC6F21}" srcOrd="0" destOrd="0" presId="urn:microsoft.com/office/officeart/2008/layout/VerticalCurvedList"/>
    <dgm:cxn modelId="{46EE877E-F2EF-1149-A7D0-1EBF3FE24457}" srcId="{7AD3A7C5-2E06-8741-A8D4-9EA9E6FDF484}" destId="{E6B10E4F-3151-ED4E-BA4C-83604AA7FC51}" srcOrd="1" destOrd="0" parTransId="{B67692EB-C22A-BE4E-B4B6-44C42FAEA77E}" sibTransId="{D6944A30-C3E3-2F4A-957F-16BA43944C63}"/>
    <dgm:cxn modelId="{7CA74788-4A33-4F45-AD97-961C6F904CA9}" type="presOf" srcId="{E6B10E4F-3151-ED4E-BA4C-83604AA7FC51}" destId="{4916D3FB-40FA-5440-B97C-EC7E0C9F827E}" srcOrd="0" destOrd="0" presId="urn:microsoft.com/office/officeart/2008/layout/VerticalCurvedList"/>
    <dgm:cxn modelId="{0B7B0CBE-76B5-654B-8EB2-03163391FB10}" srcId="{7AD3A7C5-2E06-8741-A8D4-9EA9E6FDF484}" destId="{457A6D1F-02C6-7B42-9E47-7702B8046720}" srcOrd="3" destOrd="0" parTransId="{BBBC5643-FCE6-6C49-94DA-8506F68D25FE}" sibTransId="{024BE1B0-8E9F-7342-842C-9E7A79B2455E}"/>
    <dgm:cxn modelId="{213697C0-F7E7-9C40-A2B4-3929787ECB19}" type="presOf" srcId="{811C3E22-5857-404A-A641-BF102EAD16BC}" destId="{3C39AE8E-BA8D-4046-901A-257EEB6EB059}" srcOrd="0" destOrd="0" presId="urn:microsoft.com/office/officeart/2008/layout/VerticalCurvedList"/>
    <dgm:cxn modelId="{64C07CC2-5C9B-7F4D-8D86-BD34FF9864B7}" type="presOf" srcId="{7AD3A7C5-2E06-8741-A8D4-9EA9E6FDF484}" destId="{D512629C-BC1F-5A4D-AD74-351AC29C9E30}" srcOrd="0" destOrd="0" presId="urn:microsoft.com/office/officeart/2008/layout/VerticalCurvedList"/>
    <dgm:cxn modelId="{0B8A50E1-7F3E-1349-B9DE-9ACFA0626538}" srcId="{7AD3A7C5-2E06-8741-A8D4-9EA9E6FDF484}" destId="{01420213-E1D7-4F45-944C-DFB6BD8F32E1}" srcOrd="0" destOrd="0" parTransId="{CFD3B4B8-9BEF-4F4B-9CF2-2FC0ED355F62}" sibTransId="{685754D5-F08C-CB49-87BF-2F15F6B8DAE5}"/>
    <dgm:cxn modelId="{4BE01EF9-084E-2948-BFD6-C713A487F1D4}" srcId="{7AD3A7C5-2E06-8741-A8D4-9EA9E6FDF484}" destId="{07B64781-ED10-954A-A460-BB27C23B2598}" srcOrd="4" destOrd="0" parTransId="{245F44B1-8601-2C4C-B016-FA9D94181906}" sibTransId="{58EFE122-DBDB-F04B-AAFD-A67357B899F8}"/>
    <dgm:cxn modelId="{CB4B3F82-5D12-654F-8A15-34299888089E}" type="presParOf" srcId="{D512629C-BC1F-5A4D-AD74-351AC29C9E30}" destId="{BCC46893-6FF3-FD47-BCF0-666522818C48}" srcOrd="0" destOrd="0" presId="urn:microsoft.com/office/officeart/2008/layout/VerticalCurvedList"/>
    <dgm:cxn modelId="{B615D0CA-700F-0043-A4AF-5B2BA9C8D2A4}" type="presParOf" srcId="{BCC46893-6FF3-FD47-BCF0-666522818C48}" destId="{D3CF62F8-4436-6043-BC30-CF05FA0DE8F4}" srcOrd="0" destOrd="0" presId="urn:microsoft.com/office/officeart/2008/layout/VerticalCurvedList"/>
    <dgm:cxn modelId="{AE1A4775-BAD2-3544-8C7F-E253921322A9}" type="presParOf" srcId="{D3CF62F8-4436-6043-BC30-CF05FA0DE8F4}" destId="{C8D84260-FFDC-694B-AC60-1C57656A692C}" srcOrd="0" destOrd="0" presId="urn:microsoft.com/office/officeart/2008/layout/VerticalCurvedList"/>
    <dgm:cxn modelId="{3EB072EB-25FA-464E-9E8D-C786694D7C85}" type="presParOf" srcId="{D3CF62F8-4436-6043-BC30-CF05FA0DE8F4}" destId="{652F1566-3C60-F649-AA3A-9C4ACDDC6F21}" srcOrd="1" destOrd="0" presId="urn:microsoft.com/office/officeart/2008/layout/VerticalCurvedList"/>
    <dgm:cxn modelId="{FE95B0A8-12C1-B44E-947D-EC8110EC6914}" type="presParOf" srcId="{D3CF62F8-4436-6043-BC30-CF05FA0DE8F4}" destId="{C163482E-93E7-EE47-9D4F-420AE88A58F1}" srcOrd="2" destOrd="0" presId="urn:microsoft.com/office/officeart/2008/layout/VerticalCurvedList"/>
    <dgm:cxn modelId="{7AE92E3E-2D97-2340-8965-131DC471C30E}" type="presParOf" srcId="{D3CF62F8-4436-6043-BC30-CF05FA0DE8F4}" destId="{1A671318-7F29-CE44-B1C0-8F3212994DBA}" srcOrd="3" destOrd="0" presId="urn:microsoft.com/office/officeart/2008/layout/VerticalCurvedList"/>
    <dgm:cxn modelId="{25348301-F417-CC45-8D63-B41D7C12CB3F}" type="presParOf" srcId="{BCC46893-6FF3-FD47-BCF0-666522818C48}" destId="{5B1C95CC-3ACE-AE43-BAE2-486CDB9EB7B6}" srcOrd="1" destOrd="0" presId="urn:microsoft.com/office/officeart/2008/layout/VerticalCurvedList"/>
    <dgm:cxn modelId="{3ADBC1FC-F9B5-6E4E-8C63-D04B72314A96}" type="presParOf" srcId="{BCC46893-6FF3-FD47-BCF0-666522818C48}" destId="{582E15EE-4959-0549-A0D8-3BAE5E14ABFF}" srcOrd="2" destOrd="0" presId="urn:microsoft.com/office/officeart/2008/layout/VerticalCurvedList"/>
    <dgm:cxn modelId="{10AC75EE-FE6E-E742-9BB1-C368DA8C3926}" type="presParOf" srcId="{582E15EE-4959-0549-A0D8-3BAE5E14ABFF}" destId="{22C69561-EAA4-0642-AF1A-FAE564282FA5}" srcOrd="0" destOrd="0" presId="urn:microsoft.com/office/officeart/2008/layout/VerticalCurvedList"/>
    <dgm:cxn modelId="{58E1D839-2990-BA44-8DDE-845AAFB981AA}" type="presParOf" srcId="{BCC46893-6FF3-FD47-BCF0-666522818C48}" destId="{4916D3FB-40FA-5440-B97C-EC7E0C9F827E}" srcOrd="3" destOrd="0" presId="urn:microsoft.com/office/officeart/2008/layout/VerticalCurvedList"/>
    <dgm:cxn modelId="{1AFF5928-1CE5-274A-8B64-8543593CD8C5}" type="presParOf" srcId="{BCC46893-6FF3-FD47-BCF0-666522818C48}" destId="{149622FB-83CB-4E46-9BF7-FA7EF62219C3}" srcOrd="4" destOrd="0" presId="urn:microsoft.com/office/officeart/2008/layout/VerticalCurvedList"/>
    <dgm:cxn modelId="{6BA569B1-E53C-B248-8072-8313C16BA2E4}" type="presParOf" srcId="{149622FB-83CB-4E46-9BF7-FA7EF62219C3}" destId="{BB8BA57B-F19A-B547-A8D5-E2CAF1BCF068}" srcOrd="0" destOrd="0" presId="urn:microsoft.com/office/officeart/2008/layout/VerticalCurvedList"/>
    <dgm:cxn modelId="{CA69D178-ABB1-D647-B5A7-D763A6076D94}" type="presParOf" srcId="{BCC46893-6FF3-FD47-BCF0-666522818C48}" destId="{3C39AE8E-BA8D-4046-901A-257EEB6EB059}" srcOrd="5" destOrd="0" presId="urn:microsoft.com/office/officeart/2008/layout/VerticalCurvedList"/>
    <dgm:cxn modelId="{D5715B98-F240-3443-8426-9799EF65981B}" type="presParOf" srcId="{BCC46893-6FF3-FD47-BCF0-666522818C48}" destId="{CECD1CC3-1F24-9F41-AB49-7E2D90CD83E7}" srcOrd="6" destOrd="0" presId="urn:microsoft.com/office/officeart/2008/layout/VerticalCurvedList"/>
    <dgm:cxn modelId="{D9ECBE51-55AA-5E4F-A7AD-18B2BD00FA9A}" type="presParOf" srcId="{CECD1CC3-1F24-9F41-AB49-7E2D90CD83E7}" destId="{C221D9E7-DE1A-164B-BD75-7573358D14C5}" srcOrd="0" destOrd="0" presId="urn:microsoft.com/office/officeart/2008/layout/VerticalCurvedList"/>
    <dgm:cxn modelId="{F0BAE2B2-559C-F74A-ADB4-F53C6D8B3F25}" type="presParOf" srcId="{BCC46893-6FF3-FD47-BCF0-666522818C48}" destId="{B5729FB7-49D7-E045-B251-E8893D0AE5EC}" srcOrd="7" destOrd="0" presId="urn:microsoft.com/office/officeart/2008/layout/VerticalCurvedList"/>
    <dgm:cxn modelId="{4972F912-40C6-244B-B66D-838809393E75}" type="presParOf" srcId="{BCC46893-6FF3-FD47-BCF0-666522818C48}" destId="{237F4E98-4575-A847-B6D2-AAE0C785158A}" srcOrd="8" destOrd="0" presId="urn:microsoft.com/office/officeart/2008/layout/VerticalCurvedList"/>
    <dgm:cxn modelId="{8A0F54CE-F396-E844-A564-E7C106C67295}" type="presParOf" srcId="{237F4E98-4575-A847-B6D2-AAE0C785158A}" destId="{6B5E38BA-7B48-E044-B4E7-11F025E5892C}" srcOrd="0" destOrd="0" presId="urn:microsoft.com/office/officeart/2008/layout/VerticalCurvedList"/>
    <dgm:cxn modelId="{20E6BE05-E82C-6844-91F7-929F12013A21}" type="presParOf" srcId="{BCC46893-6FF3-FD47-BCF0-666522818C48}" destId="{D80DEA10-A690-1242-AC4A-89827800E5BF}" srcOrd="9" destOrd="0" presId="urn:microsoft.com/office/officeart/2008/layout/VerticalCurvedList"/>
    <dgm:cxn modelId="{E2168AFB-FAFB-4C47-85B9-7B04127F55FB}" type="presParOf" srcId="{BCC46893-6FF3-FD47-BCF0-666522818C48}" destId="{C602ACFC-056C-F24C-9A57-B73FC3B09B18}" srcOrd="10" destOrd="0" presId="urn:microsoft.com/office/officeart/2008/layout/VerticalCurvedList"/>
    <dgm:cxn modelId="{3F10128C-8B92-B84F-A518-323219C13C0A}" type="presParOf" srcId="{C602ACFC-056C-F24C-9A57-B73FC3B09B18}" destId="{2A59651C-B488-1443-95AC-A04D46FF9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BC723-C7BB-8649-96F1-163675566D0C}">
      <dsp:nvSpPr>
        <dsp:cNvPr id="0" name=""/>
        <dsp:cNvSpPr/>
      </dsp:nvSpPr>
      <dsp:spPr>
        <a:xfrm>
          <a:off x="0" y="337539"/>
          <a:ext cx="77692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034CA-D105-464D-81E0-E1302E17F6C3}">
      <dsp:nvSpPr>
        <dsp:cNvPr id="0" name=""/>
        <dsp:cNvSpPr/>
      </dsp:nvSpPr>
      <dsp:spPr>
        <a:xfrm>
          <a:off x="388461" y="57099"/>
          <a:ext cx="5438456" cy="5608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61" tIns="0" rIns="2055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About Changing Currents &amp; ATNI </a:t>
          </a:r>
          <a:r>
            <a:rPr lang="en-US" sz="1900" kern="1200"/>
            <a:t>Water Program</a:t>
          </a:r>
          <a:endParaRPr lang="en-US" sz="1900" kern="1200" dirty="0"/>
        </a:p>
      </dsp:txBody>
      <dsp:txXfrm>
        <a:off x="415841" y="84479"/>
        <a:ext cx="5383696" cy="506119"/>
      </dsp:txXfrm>
    </dsp:sp>
    <dsp:sp modelId="{836E878B-EC3A-094E-8CE2-EA77C6EC5CEC}">
      <dsp:nvSpPr>
        <dsp:cNvPr id="0" name=""/>
        <dsp:cNvSpPr/>
      </dsp:nvSpPr>
      <dsp:spPr>
        <a:xfrm>
          <a:off x="0" y="1199379"/>
          <a:ext cx="77692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EB6CF-B68A-E94A-B23E-E26005A22C74}">
      <dsp:nvSpPr>
        <dsp:cNvPr id="0" name=""/>
        <dsp:cNvSpPr/>
      </dsp:nvSpPr>
      <dsp:spPr>
        <a:xfrm>
          <a:off x="388461" y="918939"/>
          <a:ext cx="5438456" cy="560879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61" tIns="0" rIns="2055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Changing Currents: Tribal Water Summit</a:t>
          </a:r>
        </a:p>
      </dsp:txBody>
      <dsp:txXfrm>
        <a:off x="415841" y="946319"/>
        <a:ext cx="5383696" cy="506119"/>
      </dsp:txXfrm>
    </dsp:sp>
    <dsp:sp modelId="{01F458D2-5366-9F40-9E40-E7564E52B93F}">
      <dsp:nvSpPr>
        <dsp:cNvPr id="0" name=""/>
        <dsp:cNvSpPr/>
      </dsp:nvSpPr>
      <dsp:spPr>
        <a:xfrm>
          <a:off x="0" y="2061219"/>
          <a:ext cx="77692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05A80-DD7F-9B41-B707-88F8F3614358}">
      <dsp:nvSpPr>
        <dsp:cNvPr id="0" name=""/>
        <dsp:cNvSpPr/>
      </dsp:nvSpPr>
      <dsp:spPr>
        <a:xfrm>
          <a:off x="388461" y="1780779"/>
          <a:ext cx="5438456" cy="56087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61" tIns="0" rIns="2055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Water Education</a:t>
          </a:r>
        </a:p>
      </dsp:txBody>
      <dsp:txXfrm>
        <a:off x="415841" y="1808159"/>
        <a:ext cx="5383696" cy="506119"/>
      </dsp:txXfrm>
    </dsp:sp>
    <dsp:sp modelId="{767682DA-528B-6B4A-AC21-B4425CF93B05}">
      <dsp:nvSpPr>
        <dsp:cNvPr id="0" name=""/>
        <dsp:cNvSpPr/>
      </dsp:nvSpPr>
      <dsp:spPr>
        <a:xfrm>
          <a:off x="0" y="2923059"/>
          <a:ext cx="77692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78" tIns="395732" rIns="6029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0" y="2923059"/>
        <a:ext cx="7769224" cy="478800"/>
      </dsp:txXfrm>
    </dsp:sp>
    <dsp:sp modelId="{45CC0FFB-9207-7C43-88D3-A43390DDD861}">
      <dsp:nvSpPr>
        <dsp:cNvPr id="0" name=""/>
        <dsp:cNvSpPr/>
      </dsp:nvSpPr>
      <dsp:spPr>
        <a:xfrm>
          <a:off x="388461" y="2642619"/>
          <a:ext cx="5438456" cy="560879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61" tIns="0" rIns="2055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Water Outreach &amp; Engagement </a:t>
          </a:r>
        </a:p>
      </dsp:txBody>
      <dsp:txXfrm>
        <a:off x="415841" y="2669999"/>
        <a:ext cx="5383696" cy="506119"/>
      </dsp:txXfrm>
    </dsp:sp>
    <dsp:sp modelId="{32E02FBB-010C-7C4D-8A13-9A99C1A07C8C}">
      <dsp:nvSpPr>
        <dsp:cNvPr id="0" name=""/>
        <dsp:cNvSpPr/>
      </dsp:nvSpPr>
      <dsp:spPr>
        <a:xfrm>
          <a:off x="0" y="3710700"/>
          <a:ext cx="77692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78" tIns="395732" rIns="60297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0" y="3710700"/>
        <a:ext cx="7769224" cy="478800"/>
      </dsp:txXfrm>
    </dsp:sp>
    <dsp:sp modelId="{7022964C-9897-D745-B526-8780DC48FBFD}">
      <dsp:nvSpPr>
        <dsp:cNvPr id="0" name=""/>
        <dsp:cNvSpPr/>
      </dsp:nvSpPr>
      <dsp:spPr>
        <a:xfrm>
          <a:off x="388461" y="3504459"/>
          <a:ext cx="5438456" cy="56087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61" tIns="0" rIns="20556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Water Policy – ATNI Tribal Water Vision Resolution</a:t>
          </a:r>
        </a:p>
      </dsp:txBody>
      <dsp:txXfrm>
        <a:off x="415841" y="3531839"/>
        <a:ext cx="5383696" cy="506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F1566-3C60-F649-AA3A-9C4ACDDC6F21}">
      <dsp:nvSpPr>
        <dsp:cNvPr id="0" name=""/>
        <dsp:cNvSpPr/>
      </dsp:nvSpPr>
      <dsp:spPr>
        <a:xfrm>
          <a:off x="-4384666" y="-672532"/>
          <a:ext cx="5223744" cy="5223744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C95CC-3ACE-AE43-BAE2-486CDB9EB7B6}">
      <dsp:nvSpPr>
        <dsp:cNvPr id="0" name=""/>
        <dsp:cNvSpPr/>
      </dsp:nvSpPr>
      <dsp:spPr>
        <a:xfrm>
          <a:off x="367413" y="242339"/>
          <a:ext cx="5211940" cy="4849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Setting an Agenda for water — Summit to Sea</a:t>
          </a:r>
        </a:p>
      </dsp:txBody>
      <dsp:txXfrm>
        <a:off x="367413" y="242339"/>
        <a:ext cx="5211940" cy="484990"/>
      </dsp:txXfrm>
    </dsp:sp>
    <dsp:sp modelId="{22C69561-EAA4-0642-AF1A-FAE564282FA5}">
      <dsp:nvSpPr>
        <dsp:cNvPr id="0" name=""/>
        <dsp:cNvSpPr/>
      </dsp:nvSpPr>
      <dsp:spPr>
        <a:xfrm>
          <a:off x="64294" y="181716"/>
          <a:ext cx="606237" cy="60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6D3FB-40FA-5440-B97C-EC7E0C9F827E}">
      <dsp:nvSpPr>
        <dsp:cNvPr id="0" name=""/>
        <dsp:cNvSpPr/>
      </dsp:nvSpPr>
      <dsp:spPr>
        <a:xfrm>
          <a:off x="714943" y="969592"/>
          <a:ext cx="4864411" cy="484990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Interdisciplinary approach to working on water</a:t>
          </a:r>
        </a:p>
      </dsp:txBody>
      <dsp:txXfrm>
        <a:off x="714943" y="969592"/>
        <a:ext cx="4864411" cy="484990"/>
      </dsp:txXfrm>
    </dsp:sp>
    <dsp:sp modelId="{BB8BA57B-F19A-B547-A8D5-E2CAF1BCF068}">
      <dsp:nvSpPr>
        <dsp:cNvPr id="0" name=""/>
        <dsp:cNvSpPr/>
      </dsp:nvSpPr>
      <dsp:spPr>
        <a:xfrm>
          <a:off x="411824" y="908968"/>
          <a:ext cx="606237" cy="60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9AE8E-BA8D-4046-901A-257EEB6EB059}">
      <dsp:nvSpPr>
        <dsp:cNvPr id="0" name=""/>
        <dsp:cNvSpPr/>
      </dsp:nvSpPr>
      <dsp:spPr>
        <a:xfrm>
          <a:off x="821606" y="1696844"/>
          <a:ext cx="4757747" cy="48499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Intergenerational leadership for water</a:t>
          </a:r>
        </a:p>
      </dsp:txBody>
      <dsp:txXfrm>
        <a:off x="821606" y="1696844"/>
        <a:ext cx="4757747" cy="484990"/>
      </dsp:txXfrm>
    </dsp:sp>
    <dsp:sp modelId="{C221D9E7-DE1A-164B-BD75-7573358D14C5}">
      <dsp:nvSpPr>
        <dsp:cNvPr id="0" name=""/>
        <dsp:cNvSpPr/>
      </dsp:nvSpPr>
      <dsp:spPr>
        <a:xfrm>
          <a:off x="518487" y="1636220"/>
          <a:ext cx="606237" cy="60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9FB7-49D7-E045-B251-E8893D0AE5EC}">
      <dsp:nvSpPr>
        <dsp:cNvPr id="0" name=""/>
        <dsp:cNvSpPr/>
      </dsp:nvSpPr>
      <dsp:spPr>
        <a:xfrm>
          <a:off x="714943" y="2424096"/>
          <a:ext cx="4864411" cy="484990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Policy – supporting an inclusive agenda for water</a:t>
          </a:r>
        </a:p>
      </dsp:txBody>
      <dsp:txXfrm>
        <a:off x="714943" y="2424096"/>
        <a:ext cx="4864411" cy="484990"/>
      </dsp:txXfrm>
    </dsp:sp>
    <dsp:sp modelId="{6B5E38BA-7B48-E044-B4E7-11F025E5892C}">
      <dsp:nvSpPr>
        <dsp:cNvPr id="0" name=""/>
        <dsp:cNvSpPr/>
      </dsp:nvSpPr>
      <dsp:spPr>
        <a:xfrm>
          <a:off x="411824" y="2363473"/>
          <a:ext cx="606237" cy="60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DEA10-A690-1242-AC4A-89827800E5BF}">
      <dsp:nvSpPr>
        <dsp:cNvPr id="0" name=""/>
        <dsp:cNvSpPr/>
      </dsp:nvSpPr>
      <dsp:spPr>
        <a:xfrm>
          <a:off x="367413" y="3151349"/>
          <a:ext cx="5211940" cy="48499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96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Network to help shape the future of our water</a:t>
          </a:r>
        </a:p>
      </dsp:txBody>
      <dsp:txXfrm>
        <a:off x="367413" y="3151349"/>
        <a:ext cx="5211940" cy="484990"/>
      </dsp:txXfrm>
    </dsp:sp>
    <dsp:sp modelId="{2A59651C-B488-1443-95AC-A04D46FF92A8}">
      <dsp:nvSpPr>
        <dsp:cNvPr id="0" name=""/>
        <dsp:cNvSpPr/>
      </dsp:nvSpPr>
      <dsp:spPr>
        <a:xfrm>
          <a:off x="64294" y="3090725"/>
          <a:ext cx="606237" cy="60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4FAF-5E0B-9D2B-7017-0DC4F25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A8C9-8DC0-B6F8-41BF-23AF70C3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DB96-073B-38E9-7326-C9448CF0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5E60-9954-EF01-5DB0-0A811D9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284" y="1122363"/>
            <a:ext cx="7892715" cy="85081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0DFF7-1D90-7D8B-32F6-6EA513470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5284" y="21422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4FAF-5E0B-9D2B-7017-0DC4F25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A8C9-8DC0-B6F8-41BF-23AF70C3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DB96-073B-38E9-7326-C9448CF0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EB46-552D-EA40-A1B4-1AEC5602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39C9-3153-B9EC-178A-57F87BA8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9453-1405-E06A-D3CB-CC9259F1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64D21-3C8B-0D98-FC76-5424E977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5547B-242C-936E-9979-9C6BB81E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48E1-1700-E864-BD86-9AC0C497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E4608-D411-EA07-3FBF-5031F438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823DB-91A1-6560-79FD-88D0BF9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DA878-A061-1767-4938-C515382C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DFB5D-6E40-A0D0-96ED-3C29C1A6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9A093-55C0-FA07-330B-D3FEEB2A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3486D-6740-5D97-C5A9-F7F0A354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10F3B-4623-8B25-81F0-8F32A3BF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267DD-E055-169C-1834-7D0C73DC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1600" y="1825625"/>
            <a:ext cx="871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FF83E-44E7-8425-A984-C51D1AC34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D28E-0234-8D41-95A9-9C52AB022CB3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1C10-6A54-60AB-12C0-78EA8452F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56A7-CCDC-9E0B-B038-F7FED4DD1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4EA7-4E8A-A849-88C8-0EC855C5915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7C3F2C05-2599-7D79-9AA0-5C8FEB2D52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2572"/>
            <a:ext cx="12196579" cy="6855427"/>
          </a:xfrm>
          <a:prstGeom prst="rect">
            <a:avLst/>
          </a:prstGeom>
        </p:spPr>
      </p:pic>
      <p:pic>
        <p:nvPicPr>
          <p:cNvPr id="16" name="Picture 15" descr="A logo with a map and arrows&#10;&#10;Description automatically generated">
            <a:extLst>
              <a:ext uri="{FF2B5EF4-FFF2-40B4-BE49-F238E27FC236}">
                <a16:creationId xmlns:a16="http://schemas.microsoft.com/office/drawing/2014/main" id="{9DE2E762-DE96-05B0-FECE-87A8F75C44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2723" y="480257"/>
            <a:ext cx="1413164" cy="1425953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CD3E3A2-F320-D5CB-7F65-14BBDB1F3A0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7651" y="2602552"/>
            <a:ext cx="1536352" cy="1281238"/>
          </a:xfrm>
          <a:prstGeom prst="rect">
            <a:avLst/>
          </a:prstGeom>
        </p:spPr>
      </p:pic>
      <p:pic>
        <p:nvPicPr>
          <p:cNvPr id="18" name="Picture 17" descr="A logo of a fish and a circle with mountains in the background&#10;&#10;Description automatically generated">
            <a:extLst>
              <a:ext uri="{FF2B5EF4-FFF2-40B4-BE49-F238E27FC236}">
                <a16:creationId xmlns:a16="http://schemas.microsoft.com/office/drawing/2014/main" id="{D54E9464-4552-781B-FA4C-52EDEEDBF1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41460" y="4767291"/>
            <a:ext cx="1547030" cy="13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62438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calica@atnitribes.or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hangingcurrent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traw hat holding a microphone&#10;&#10;Description automatically generated">
            <a:extLst>
              <a:ext uri="{FF2B5EF4-FFF2-40B4-BE49-F238E27FC236}">
                <a16:creationId xmlns:a16="http://schemas.microsoft.com/office/drawing/2014/main" id="{57207AF7-B350-B874-5E50-B7833355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1"/>
            <a:ext cx="7772400" cy="434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10779-0AA9-82F9-9A8F-47E03EDD5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592"/>
            <a:ext cx="12407630" cy="69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3480-8E74-9479-42EF-7A9C3E09C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734" y="1036468"/>
            <a:ext cx="7892715" cy="8508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Tribal Water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7406B-A657-2167-FCDB-C09B95BE5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2734" y="1887284"/>
            <a:ext cx="6221329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2024 Changing Currents: Tribal Water Summit</a:t>
            </a:r>
          </a:p>
          <a:p>
            <a:pPr algn="l"/>
            <a:r>
              <a:rPr lang="en-US" dirty="0"/>
              <a:t>&amp; Programming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Presented by Direlle Calica, J.D.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3A0EB-28EA-BB9F-74A5-4AE053EE4BF5}"/>
              </a:ext>
            </a:extLst>
          </p:cNvPr>
          <p:cNvSpPr txBox="1"/>
          <p:nvPr/>
        </p:nvSpPr>
        <p:spPr>
          <a:xfrm>
            <a:off x="5317957" y="4000500"/>
            <a:ext cx="5329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Water is at the heart of our cultures, spirituality and society. Water sustains us and gives us life. </a:t>
            </a:r>
          </a:p>
          <a:p>
            <a:r>
              <a:rPr lang="en-US" sz="2000" b="1" i="1" dirty="0"/>
              <a:t>But water needs our help.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446B174-CD4F-14F3-48B6-704CFE3BA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61" t="10457" r="5743" b="10131"/>
          <a:stretch/>
        </p:blipFill>
        <p:spPr>
          <a:xfrm>
            <a:off x="2444416" y="1036468"/>
            <a:ext cx="2684797" cy="40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E9B23-4532-F030-81CB-7201471F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ATNI Tribal Water Program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E71547-2972-6984-BFA0-3F5E24E5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370682"/>
              </p:ext>
            </p:extLst>
          </p:nvPr>
        </p:nvGraphicFramePr>
        <p:xfrm>
          <a:off x="2274889" y="1571624"/>
          <a:ext cx="7769224" cy="432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13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5921-6F8A-23E7-F486-B3D0DB56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11" y="377157"/>
            <a:ext cx="912528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2024 Changing Currents: </a:t>
            </a:r>
            <a:br>
              <a:rPr lang="en-US" sz="3200" dirty="0"/>
            </a:br>
            <a:r>
              <a:rPr lang="en-US" sz="3200" dirty="0"/>
              <a:t>Tribal Water Summit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1A412E-8697-3ECD-5AA3-63256E6F3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57148"/>
              </p:ext>
            </p:extLst>
          </p:nvPr>
        </p:nvGraphicFramePr>
        <p:xfrm>
          <a:off x="2340811" y="1583657"/>
          <a:ext cx="5631614" cy="387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602C4858-CC0D-69F3-CC17-927483270FFF}"/>
              </a:ext>
            </a:extLst>
          </p:cNvPr>
          <p:cNvGrpSpPr/>
          <p:nvPr/>
        </p:nvGrpSpPr>
        <p:grpSpPr>
          <a:xfrm>
            <a:off x="8133822" y="663241"/>
            <a:ext cx="3713441" cy="3920791"/>
            <a:chOff x="0" y="0"/>
            <a:chExt cx="8672879" cy="922934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633911C-647E-29BF-091D-26F83385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240" t="9686" r="9863"/>
            <a:stretch>
              <a:fillRect/>
            </a:stretch>
          </p:blipFill>
          <p:spPr>
            <a:xfrm>
              <a:off x="0" y="0"/>
              <a:ext cx="8672879" cy="6068229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4B4643D-06EA-553E-EDC0-B73D5E54D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1120" t="28988" b="8014"/>
            <a:stretch>
              <a:fillRect/>
            </a:stretch>
          </p:blipFill>
          <p:spPr>
            <a:xfrm>
              <a:off x="0" y="6195229"/>
              <a:ext cx="2848626" cy="3034114"/>
            </a:xfrm>
            <a:prstGeom prst="rect">
              <a:avLst/>
            </a:prstGeom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85F15108-E019-F928-EC77-677CAABC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0737" t="24704" b="18944"/>
            <a:stretch>
              <a:fillRect/>
            </a:stretch>
          </p:blipFill>
          <p:spPr>
            <a:xfrm>
              <a:off x="2975626" y="6195229"/>
              <a:ext cx="5697253" cy="30341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EC84F9-0721-C478-582D-598CB87DDBBF}"/>
              </a:ext>
            </a:extLst>
          </p:cNvPr>
          <p:cNvSpPr txBox="1"/>
          <p:nvPr/>
        </p:nvSpPr>
        <p:spPr>
          <a:xfrm>
            <a:off x="8059597" y="4637984"/>
            <a:ext cx="2942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Above: </a:t>
            </a:r>
            <a:r>
              <a:rPr lang="en-US" sz="1000" dirty="0"/>
              <a:t>Youth &amp; Alumni Panel—</a:t>
            </a:r>
            <a:r>
              <a:rPr lang="en-US" sz="1000" dirty="0" err="1"/>
              <a:t>Chrissa</a:t>
            </a:r>
            <a:r>
              <a:rPr lang="en-US" sz="1000" dirty="0"/>
              <a:t> </a:t>
            </a:r>
            <a:r>
              <a:rPr lang="en-US" sz="1000" dirty="0" err="1"/>
              <a:t>Wilkie</a:t>
            </a:r>
            <a:r>
              <a:rPr lang="en-US" sz="1000" dirty="0"/>
              <a:t> (Turtle Mtn/Klamath), Megan Van Pelt (CTUIR), Tia Butler (CTSI), and </a:t>
            </a:r>
            <a:r>
              <a:rPr lang="en-US" sz="1000" dirty="0" err="1"/>
              <a:t>Kiahna</a:t>
            </a:r>
            <a:r>
              <a:rPr lang="en-US" sz="1000" dirty="0"/>
              <a:t> Allen (CTWS)</a:t>
            </a:r>
          </a:p>
          <a:p>
            <a:r>
              <a:rPr lang="en-US" sz="1000" b="1" dirty="0"/>
              <a:t>Left:</a:t>
            </a:r>
            <a:r>
              <a:rPr lang="en-US" sz="1000" dirty="0"/>
              <a:t> Youth Participants in host tribes canoes</a:t>
            </a:r>
          </a:p>
          <a:p>
            <a:r>
              <a:rPr lang="en-US" sz="1000" b="1" dirty="0"/>
              <a:t>Right:</a:t>
            </a:r>
            <a:r>
              <a:rPr lang="en-US" sz="1000" dirty="0"/>
              <a:t> Keynote—Tyson Hawk </a:t>
            </a:r>
            <a:r>
              <a:rPr lang="en-US" sz="1000" dirty="0" err="1"/>
              <a:t>Oreiro</a:t>
            </a:r>
            <a:r>
              <a:rPr lang="en-US" sz="1000" dirty="0"/>
              <a:t> (Lummi)</a:t>
            </a:r>
          </a:p>
        </p:txBody>
      </p:sp>
    </p:spTree>
    <p:extLst>
      <p:ext uri="{BB962C8B-B14F-4D97-AF65-F5344CB8AC3E}">
        <p14:creationId xmlns:p14="http://schemas.microsoft.com/office/powerpoint/2010/main" val="38459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05544" y="537061"/>
            <a:ext cx="3865292" cy="3103409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6D070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186" t="-2430" r="-544" b="-9640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954773" y="3806138"/>
            <a:ext cx="2955271" cy="1695108"/>
            <a:chOff x="0" y="0"/>
            <a:chExt cx="7981950" cy="4578350"/>
          </a:xfrm>
        </p:grpSpPr>
        <p:sp>
          <p:nvSpPr>
            <p:cNvPr id="8" name="Freeform 8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6D070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t="-4762" b="-4762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449221" y="3215941"/>
            <a:ext cx="1575552" cy="538383"/>
          </a:xfrm>
          <a:custGeom>
            <a:avLst/>
            <a:gdLst/>
            <a:ahLst/>
            <a:cxnLst/>
            <a:rect l="l" t="t" r="r" b="b"/>
            <a:pathLst>
              <a:path w="3436451" h="1065300">
                <a:moveTo>
                  <a:pt x="0" y="0"/>
                </a:moveTo>
                <a:lnTo>
                  <a:pt x="3436451" y="0"/>
                </a:lnTo>
                <a:lnTo>
                  <a:pt x="3436451" y="1065300"/>
                </a:lnTo>
                <a:lnTo>
                  <a:pt x="0" y="106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B3FF8E7-144F-C1A4-BCED-B00A2A8AFBBF}"/>
              </a:ext>
            </a:extLst>
          </p:cNvPr>
          <p:cNvSpPr txBox="1">
            <a:spLocks/>
          </p:cNvSpPr>
          <p:nvPr/>
        </p:nvSpPr>
        <p:spPr>
          <a:xfrm>
            <a:off x="2153810" y="1560931"/>
            <a:ext cx="5693336" cy="41737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Education</a:t>
            </a:r>
          </a:p>
          <a:p>
            <a:pPr lvl="1"/>
            <a:r>
              <a:rPr lang="en-US" dirty="0"/>
              <a:t>Relaunch of the website</a:t>
            </a:r>
          </a:p>
          <a:p>
            <a:pPr lvl="2"/>
            <a:r>
              <a:rPr lang="en-US" dirty="0"/>
              <a:t>Policy tab</a:t>
            </a:r>
          </a:p>
          <a:p>
            <a:pPr lvl="2"/>
            <a:r>
              <a:rPr lang="en-US" dirty="0"/>
              <a:t>Education tab</a:t>
            </a:r>
          </a:p>
          <a:p>
            <a:pPr lvl="2"/>
            <a:r>
              <a:rPr lang="en-US" dirty="0"/>
              <a:t>Top 5 Things to Know About Water</a:t>
            </a:r>
          </a:p>
          <a:p>
            <a:pPr lvl="2"/>
            <a:r>
              <a:rPr lang="en-US" dirty="0"/>
              <a:t>Youth produced videos</a:t>
            </a:r>
          </a:p>
          <a:p>
            <a:pPr lvl="2"/>
            <a:r>
              <a:rPr lang="en-US" dirty="0"/>
              <a:t>Lesson Plans (Grades 9-12)</a:t>
            </a:r>
          </a:p>
          <a:p>
            <a:pPr lvl="1"/>
            <a:r>
              <a:rPr lang="en-US" dirty="0"/>
              <a:t>Student engagement</a:t>
            </a:r>
          </a:p>
          <a:p>
            <a:pPr lvl="2"/>
            <a:r>
              <a:rPr lang="en-US" dirty="0"/>
              <a:t>United National Indian Tribal Youth (UNITY)</a:t>
            </a:r>
          </a:p>
          <a:p>
            <a:pPr lvl="2"/>
            <a:r>
              <a:rPr lang="en-US" dirty="0"/>
              <a:t>Youth Summit</a:t>
            </a:r>
          </a:p>
          <a:p>
            <a:pPr lvl="2"/>
            <a:r>
              <a:rPr lang="en-US" dirty="0"/>
              <a:t>Top 5 Things to Know About Water (Grades K-12)</a:t>
            </a:r>
          </a:p>
          <a:p>
            <a:pPr lvl="1"/>
            <a:r>
              <a:rPr lang="en-US" dirty="0"/>
              <a:t>Virtual Story map </a:t>
            </a:r>
          </a:p>
          <a:p>
            <a:pPr lvl="2"/>
            <a:r>
              <a:rPr lang="en-US" dirty="0"/>
              <a:t>Student developed and created in ArcGIS</a:t>
            </a:r>
          </a:p>
          <a:p>
            <a:pPr lvl="2"/>
            <a:r>
              <a:rPr lang="en-US" dirty="0"/>
              <a:t>Tribal Water Restoration stories (linked on map)</a:t>
            </a:r>
          </a:p>
          <a:p>
            <a:pPr lvl="2"/>
            <a:r>
              <a:rPr lang="en-US" dirty="0"/>
              <a:t>Youth videos (linked on map)</a:t>
            </a:r>
          </a:p>
          <a:p>
            <a:pPr lvl="2"/>
            <a:r>
              <a:rPr lang="en-US" dirty="0"/>
              <a:t>Additional partnerships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E8453AF-DB3C-E2D1-C006-BB1487D8956E}"/>
              </a:ext>
            </a:extLst>
          </p:cNvPr>
          <p:cNvSpPr txBox="1">
            <a:spLocks/>
          </p:cNvSpPr>
          <p:nvPr/>
        </p:nvSpPr>
        <p:spPr>
          <a:xfrm>
            <a:off x="2064084" y="763203"/>
            <a:ext cx="8712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62438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dirty="0"/>
              <a:t>Water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E9B23-4532-F030-81CB-7201471F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&amp;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0E6AAD-5BD6-DB63-2C04-CD41F556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1591709"/>
            <a:ext cx="7990732" cy="4020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Gathering resources to help our water</a:t>
            </a:r>
          </a:p>
          <a:p>
            <a:pPr lvl="1"/>
            <a:r>
              <a:rPr lang="en-US" dirty="0"/>
              <a:t>Support from Oregon Legislature (HECC, UO &amp; PSU)</a:t>
            </a:r>
          </a:p>
          <a:p>
            <a:pPr lvl="1"/>
            <a:r>
              <a:rPr lang="en-US" dirty="0"/>
              <a:t>Oregon Water Resources funding for Tribes $750k</a:t>
            </a:r>
          </a:p>
          <a:p>
            <a:r>
              <a:rPr lang="en-US" dirty="0"/>
              <a:t>Growing the tribal water team </a:t>
            </a:r>
          </a:p>
          <a:p>
            <a:pPr lvl="1"/>
            <a:r>
              <a:rPr lang="en-US" dirty="0"/>
              <a:t>Through participation, work experience, career development, and job opportunities in water</a:t>
            </a:r>
          </a:p>
          <a:p>
            <a:r>
              <a:rPr lang="en-US" dirty="0"/>
              <a:t>Next year’s tribal water summit</a:t>
            </a:r>
          </a:p>
          <a:p>
            <a:pPr lvl="1"/>
            <a:r>
              <a:rPr lang="en-US" dirty="0"/>
              <a:t>RFP for the next Summit is coming soon</a:t>
            </a:r>
          </a:p>
          <a:p>
            <a:pPr lvl="1"/>
            <a:r>
              <a:rPr lang="en-US" dirty="0"/>
              <a:t>Getting our students connected to learning</a:t>
            </a:r>
          </a:p>
          <a:p>
            <a:pPr lvl="1"/>
            <a:r>
              <a:rPr lang="en-US" dirty="0"/>
              <a:t>Collaborating with partners to bring more water knowledge to our tribes and communities </a:t>
            </a:r>
          </a:p>
        </p:txBody>
      </p:sp>
    </p:spTree>
    <p:extLst>
      <p:ext uri="{BB962C8B-B14F-4D97-AF65-F5344CB8AC3E}">
        <p14:creationId xmlns:p14="http://schemas.microsoft.com/office/powerpoint/2010/main" val="319938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E9B23-4532-F030-81CB-7201471F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ATNI Vision for Tribal Water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0E6AAD-5BD6-DB63-2C04-CD41F556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1825625"/>
            <a:ext cx="6171660" cy="38164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product that began in 2017 and has come to fruition at the 2024 Changing Currents: Tribal Water Summit</a:t>
            </a:r>
          </a:p>
          <a:p>
            <a:r>
              <a:rPr lang="en-US" dirty="0"/>
              <a:t>Framework resolution that outlines key principles NW tribes have shared about water and consolidates key language about water from previous ATNI resolutions</a:t>
            </a:r>
          </a:p>
          <a:p>
            <a:r>
              <a:rPr lang="en-US" dirty="0"/>
              <a:t>Living and working documents that will support future regional tribal water planning</a:t>
            </a:r>
          </a:p>
          <a:p>
            <a:r>
              <a:rPr lang="en-US" dirty="0"/>
              <a:t>Presented for ATNI consideration in the Natural Resources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5593A-9F88-BEF2-015C-06C12FB3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38" y="1242218"/>
            <a:ext cx="2623636" cy="33952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571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E9B23-4532-F030-81CB-7201471F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65125"/>
            <a:ext cx="8712200" cy="1535113"/>
          </a:xfrm>
        </p:spPr>
        <p:txBody>
          <a:bodyPr anchor="ctr">
            <a:normAutofit/>
          </a:bodyPr>
          <a:lstStyle/>
          <a:p>
            <a:r>
              <a:rPr lang="en-US" dirty="0"/>
              <a:t>Gratitude - ATNI Tribal Water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8259D92-4091-76F3-D8D7-51BAB7AF2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2" t="10614" r="30395" b="11851"/>
          <a:stretch/>
        </p:blipFill>
        <p:spPr>
          <a:xfrm>
            <a:off x="2641600" y="2013923"/>
            <a:ext cx="3043237" cy="3211992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0E6AAD-5BD6-DB63-2C04-CD41F556DA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00738" y="1900238"/>
            <a:ext cx="4581525" cy="38905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kern="1200" dirty="0">
                <a:solidFill>
                  <a:srgbClr val="562438"/>
                </a:solidFill>
              </a:rPr>
              <a:t>Learn more and help shape the future of our water.</a:t>
            </a:r>
          </a:p>
          <a:p>
            <a:pPr marL="0" indent="0">
              <a:buNone/>
            </a:pPr>
            <a:endParaRPr lang="en-US" sz="2600" kern="1200" dirty="0">
              <a:solidFill>
                <a:srgbClr val="562438"/>
              </a:solidFill>
            </a:endParaRPr>
          </a:p>
          <a:p>
            <a:pPr marL="0" indent="0">
              <a:buNone/>
            </a:pPr>
            <a:r>
              <a:rPr lang="en-US" sz="2600" b="1" kern="1200" dirty="0">
                <a:solidFill>
                  <a:srgbClr val="562438"/>
                </a:solidFill>
              </a:rPr>
              <a:t>Contact:</a:t>
            </a:r>
          </a:p>
          <a:p>
            <a:pPr marL="0" indent="0">
              <a:buNone/>
            </a:pPr>
            <a:r>
              <a:rPr lang="en-US" sz="2600" kern="1200" dirty="0">
                <a:solidFill>
                  <a:srgbClr val="562438"/>
                </a:solidFill>
              </a:rPr>
              <a:t>Direlle Calica, J.D.</a:t>
            </a:r>
          </a:p>
          <a:p>
            <a:pPr marL="0" indent="0">
              <a:buNone/>
            </a:pPr>
            <a:r>
              <a:rPr lang="en-US" sz="2600" kern="1200" dirty="0">
                <a:solidFill>
                  <a:srgbClr val="5624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dcalica@atnitribes.org</a:t>
            </a:r>
            <a:endParaRPr lang="en-US" sz="2600" kern="1200" dirty="0">
              <a:solidFill>
                <a:srgbClr val="562438"/>
              </a:solidFill>
            </a:endParaRPr>
          </a:p>
          <a:p>
            <a:pPr marL="0" indent="0">
              <a:buNone/>
            </a:pPr>
            <a:r>
              <a:rPr lang="en-US" sz="2600" kern="1200" dirty="0">
                <a:solidFill>
                  <a:srgbClr val="5624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www.changingcurrents.net</a:t>
            </a:r>
            <a:r>
              <a:rPr lang="en-US" sz="2600" kern="1200" dirty="0">
                <a:solidFill>
                  <a:srgbClr val="562438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62438"/>
                </a:solidFill>
              </a:rPr>
              <a:t>Linked to the ATNI website</a:t>
            </a:r>
            <a:endParaRPr lang="en-US" sz="1600" kern="1200" dirty="0">
              <a:solidFill>
                <a:srgbClr val="562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3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10160</TotalTime>
  <Words>439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Leelawadee</vt:lpstr>
      <vt:lpstr>Office Theme</vt:lpstr>
      <vt:lpstr>PowerPoint Presentation</vt:lpstr>
      <vt:lpstr>Tribal Water Program</vt:lpstr>
      <vt:lpstr>ATNI Tribal Water Program</vt:lpstr>
      <vt:lpstr>2024 Changing Currents:  Tribal Water Summit</vt:lpstr>
      <vt:lpstr>PowerPoint Presentation</vt:lpstr>
      <vt:lpstr>Coordination &amp; Resources</vt:lpstr>
      <vt:lpstr>ATNI Vision for Tribal Water Resources</vt:lpstr>
      <vt:lpstr>Gratitude - ATNI Tribal Water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Neumeister</dc:creator>
  <cp:lastModifiedBy>direlle calica</cp:lastModifiedBy>
  <cp:revision>12</cp:revision>
  <dcterms:created xsi:type="dcterms:W3CDTF">2023-09-13T18:02:52Z</dcterms:created>
  <dcterms:modified xsi:type="dcterms:W3CDTF">2024-10-02T15:48:32Z</dcterms:modified>
</cp:coreProperties>
</file>