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14"/>
  </p:notesMasterIdLst>
  <p:sldIdLst>
    <p:sldId id="277" r:id="rId3"/>
    <p:sldId id="258" r:id="rId4"/>
    <p:sldId id="269" r:id="rId5"/>
    <p:sldId id="270" r:id="rId6"/>
    <p:sldId id="260" r:id="rId7"/>
    <p:sldId id="257" r:id="rId8"/>
    <p:sldId id="261" r:id="rId9"/>
    <p:sldId id="262" r:id="rId10"/>
    <p:sldId id="263" r:id="rId11"/>
    <p:sldId id="276" r:id="rId12"/>
    <p:sldId id="264"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51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62" autoAdjust="0"/>
    <p:restoredTop sz="89459" autoAdjust="0"/>
  </p:normalViewPr>
  <p:slideViewPr>
    <p:cSldViewPr snapToGrid="0">
      <p:cViewPr varScale="1">
        <p:scale>
          <a:sx n="32" d="100"/>
          <a:sy n="32" d="100"/>
        </p:scale>
        <p:origin x="1040" y="36"/>
      </p:cViewPr>
      <p:guideLst/>
    </p:cSldViewPr>
  </p:slideViewPr>
  <p:notesTextViewPr>
    <p:cViewPr>
      <p:scale>
        <a:sx n="1" d="1"/>
        <a:sy n="1" d="1"/>
      </p:scale>
      <p:origin x="0" y="0"/>
    </p:cViewPr>
  </p:notesTextViewPr>
  <p:sorterViewPr>
    <p:cViewPr>
      <p:scale>
        <a:sx n="38" d="25"/>
        <a:sy n="38" d="25"/>
      </p:scale>
      <p:origin x="0" y="-7880"/>
    </p:cViewPr>
  </p:sorterViewPr>
  <p:notesViewPr>
    <p:cSldViewPr snapToGrid="0">
      <p:cViewPr varScale="1">
        <p:scale>
          <a:sx n="28" d="100"/>
          <a:sy n="28" d="100"/>
        </p:scale>
        <p:origin x="2588"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0E865F-2897-428B-8101-5E42217E3B33}" type="datetimeFigureOut">
              <a:rPr lang="en-US" smtClean="0"/>
              <a:t>8/9/24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5A3BA1-C21C-4AE1-B643-9C4957ABBB05}" type="slidenum">
              <a:rPr lang="en-US" smtClean="0"/>
              <a:t>‹#›</a:t>
            </a:fld>
            <a:endParaRPr lang="en-US"/>
          </a:p>
        </p:txBody>
      </p:sp>
    </p:spTree>
    <p:extLst>
      <p:ext uri="{BB962C8B-B14F-4D97-AF65-F5344CB8AC3E}">
        <p14:creationId xmlns:p14="http://schemas.microsoft.com/office/powerpoint/2010/main" val="2458271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5A3BA1-C21C-4AE1-B643-9C4957ABBB05}" type="slidenum">
              <a:rPr lang="en-US" smtClean="0"/>
              <a:t>1</a:t>
            </a:fld>
            <a:endParaRPr lang="en-US"/>
          </a:p>
        </p:txBody>
      </p:sp>
    </p:spTree>
    <p:extLst>
      <p:ext uri="{BB962C8B-B14F-4D97-AF65-F5344CB8AC3E}">
        <p14:creationId xmlns:p14="http://schemas.microsoft.com/office/powerpoint/2010/main" val="27383247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5A3BA1-C21C-4AE1-B643-9C4957ABBB05}" type="slidenum">
              <a:rPr lang="en-US" smtClean="0"/>
              <a:t>10</a:t>
            </a:fld>
            <a:endParaRPr lang="en-US"/>
          </a:p>
        </p:txBody>
      </p:sp>
    </p:spTree>
    <p:extLst>
      <p:ext uri="{BB962C8B-B14F-4D97-AF65-F5344CB8AC3E}">
        <p14:creationId xmlns:p14="http://schemas.microsoft.com/office/powerpoint/2010/main" val="3504182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5A3BA1-C21C-4AE1-B643-9C4957ABBB05}" type="slidenum">
              <a:rPr lang="en-US" smtClean="0"/>
              <a:t>11</a:t>
            </a:fld>
            <a:endParaRPr lang="en-US"/>
          </a:p>
        </p:txBody>
      </p:sp>
    </p:spTree>
    <p:extLst>
      <p:ext uri="{BB962C8B-B14F-4D97-AF65-F5344CB8AC3E}">
        <p14:creationId xmlns:p14="http://schemas.microsoft.com/office/powerpoint/2010/main" val="2540804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5A3BA1-C21C-4AE1-B643-9C4957ABBB05}" type="slidenum">
              <a:rPr lang="en-US" smtClean="0"/>
              <a:t>2</a:t>
            </a:fld>
            <a:endParaRPr lang="en-US"/>
          </a:p>
        </p:txBody>
      </p:sp>
    </p:spTree>
    <p:extLst>
      <p:ext uri="{BB962C8B-B14F-4D97-AF65-F5344CB8AC3E}">
        <p14:creationId xmlns:p14="http://schemas.microsoft.com/office/powerpoint/2010/main" val="2073805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5A3BA1-C21C-4AE1-B643-9C4957ABBB05}" type="slidenum">
              <a:rPr lang="en-US" smtClean="0"/>
              <a:t>3</a:t>
            </a:fld>
            <a:endParaRPr lang="en-US"/>
          </a:p>
        </p:txBody>
      </p:sp>
    </p:spTree>
    <p:extLst>
      <p:ext uri="{BB962C8B-B14F-4D97-AF65-F5344CB8AC3E}">
        <p14:creationId xmlns:p14="http://schemas.microsoft.com/office/powerpoint/2010/main" val="1028206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5A3BA1-C21C-4AE1-B643-9C4957ABBB05}" type="slidenum">
              <a:rPr lang="en-US" smtClean="0"/>
              <a:t>4</a:t>
            </a:fld>
            <a:endParaRPr lang="en-US"/>
          </a:p>
        </p:txBody>
      </p:sp>
    </p:spTree>
    <p:extLst>
      <p:ext uri="{BB962C8B-B14F-4D97-AF65-F5344CB8AC3E}">
        <p14:creationId xmlns:p14="http://schemas.microsoft.com/office/powerpoint/2010/main" val="2422959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5A3BA1-C21C-4AE1-B643-9C4957ABBB05}" type="slidenum">
              <a:rPr lang="en-US" smtClean="0"/>
              <a:t>5</a:t>
            </a:fld>
            <a:endParaRPr lang="en-US"/>
          </a:p>
        </p:txBody>
      </p:sp>
    </p:spTree>
    <p:extLst>
      <p:ext uri="{BB962C8B-B14F-4D97-AF65-F5344CB8AC3E}">
        <p14:creationId xmlns:p14="http://schemas.microsoft.com/office/powerpoint/2010/main" val="2325836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5A3BA1-C21C-4AE1-B643-9C4957ABBB05}" type="slidenum">
              <a:rPr lang="en-US" smtClean="0"/>
              <a:t>6</a:t>
            </a:fld>
            <a:endParaRPr lang="en-US"/>
          </a:p>
        </p:txBody>
      </p:sp>
    </p:spTree>
    <p:extLst>
      <p:ext uri="{BB962C8B-B14F-4D97-AF65-F5344CB8AC3E}">
        <p14:creationId xmlns:p14="http://schemas.microsoft.com/office/powerpoint/2010/main" val="3050176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5A3BA1-C21C-4AE1-B643-9C4957ABBB05}" type="slidenum">
              <a:rPr lang="en-US" smtClean="0"/>
              <a:t>7</a:t>
            </a:fld>
            <a:endParaRPr lang="en-US"/>
          </a:p>
        </p:txBody>
      </p:sp>
    </p:spTree>
    <p:extLst>
      <p:ext uri="{BB962C8B-B14F-4D97-AF65-F5344CB8AC3E}">
        <p14:creationId xmlns:p14="http://schemas.microsoft.com/office/powerpoint/2010/main" val="571196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5A3BA1-C21C-4AE1-B643-9C4957ABBB05}" type="slidenum">
              <a:rPr lang="en-US" smtClean="0"/>
              <a:t>8</a:t>
            </a:fld>
            <a:endParaRPr lang="en-US"/>
          </a:p>
        </p:txBody>
      </p:sp>
    </p:spTree>
    <p:extLst>
      <p:ext uri="{BB962C8B-B14F-4D97-AF65-F5344CB8AC3E}">
        <p14:creationId xmlns:p14="http://schemas.microsoft.com/office/powerpoint/2010/main" val="333544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5A3BA1-C21C-4AE1-B643-9C4957ABBB05}" type="slidenum">
              <a:rPr lang="en-US" smtClean="0"/>
              <a:t>9</a:t>
            </a:fld>
            <a:endParaRPr lang="en-US"/>
          </a:p>
        </p:txBody>
      </p:sp>
    </p:spTree>
    <p:extLst>
      <p:ext uri="{BB962C8B-B14F-4D97-AF65-F5344CB8AC3E}">
        <p14:creationId xmlns:p14="http://schemas.microsoft.com/office/powerpoint/2010/main" val="39178156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C709E-DF57-4DDC-530E-6DC51CD0164A}"/>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3DC24AC-DE5C-84A8-75C8-7EEF79DE77D5}"/>
              </a:ext>
            </a:extLst>
          </p:cNvPr>
          <p:cNvSpPr>
            <a:spLocks noGrp="1"/>
          </p:cNvSpPr>
          <p:nvPr>
            <p:ph type="subTitle" idx="1"/>
          </p:nvPr>
        </p:nvSpPr>
        <p:spPr>
          <a:xfrm>
            <a:off x="1143000" y="3602038"/>
            <a:ext cx="6858000" cy="165576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8EA24DC-4E9A-794A-7688-973C5DA437F0}"/>
              </a:ext>
            </a:extLst>
          </p:cNvPr>
          <p:cNvSpPr>
            <a:spLocks noGrp="1"/>
          </p:cNvSpPr>
          <p:nvPr>
            <p:ph type="dt" sz="half" idx="10"/>
          </p:nvPr>
        </p:nvSpPr>
        <p:spPr/>
        <p:txBody>
          <a:bodyPr/>
          <a:lstStyle/>
          <a:p>
            <a:fld id="{3A826E44-DDC3-3943-A8E9-5684802DF140}" type="datetimeFigureOut">
              <a:rPr lang="en-US" smtClean="0"/>
              <a:t>8/9/24</a:t>
            </a:fld>
            <a:endParaRPr lang="en-US"/>
          </a:p>
        </p:txBody>
      </p:sp>
      <p:sp>
        <p:nvSpPr>
          <p:cNvPr id="5" name="Footer Placeholder 4">
            <a:extLst>
              <a:ext uri="{FF2B5EF4-FFF2-40B4-BE49-F238E27FC236}">
                <a16:creationId xmlns:a16="http://schemas.microsoft.com/office/drawing/2014/main" id="{2C72339E-24CD-7C44-3CFD-9D67135F8F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554186-D3E8-4ACF-479B-FA1B786A2CC6}"/>
              </a:ext>
            </a:extLst>
          </p:cNvPr>
          <p:cNvSpPr>
            <a:spLocks noGrp="1"/>
          </p:cNvSpPr>
          <p:nvPr>
            <p:ph type="sldNum" sz="quarter" idx="12"/>
          </p:nvPr>
        </p:nvSpPr>
        <p:spPr/>
        <p:txBody>
          <a:bodyPr/>
          <a:lstStyle/>
          <a:p>
            <a:fld id="{B2EDA3DA-1BFB-A146-B3D6-9280E2716A7C}" type="slidenum">
              <a:rPr lang="en-US" smtClean="0"/>
              <a:t>‹#›</a:t>
            </a:fld>
            <a:endParaRPr lang="en-US"/>
          </a:p>
        </p:txBody>
      </p:sp>
    </p:spTree>
    <p:extLst>
      <p:ext uri="{BB962C8B-B14F-4D97-AF65-F5344CB8AC3E}">
        <p14:creationId xmlns:p14="http://schemas.microsoft.com/office/powerpoint/2010/main" val="3121484749"/>
      </p:ext>
    </p:extLst>
  </p:cSld>
  <p:clrMapOvr>
    <a:masterClrMapping/>
  </p:clrMapOvr>
  <mc:AlternateContent xmlns:mc="http://schemas.openxmlformats.org/markup-compatibility/2006" xmlns:p14="http://schemas.microsoft.com/office/powerpoint/2010/main">
    <mc:Choice Requires="p14">
      <p:transition spd="slow" p14:dur="3000" advTm="40000">
        <p:fade/>
      </p:transition>
    </mc:Choice>
    <mc:Fallback xmlns="">
      <p:transition spd="slow" advTm="40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74DC5-46FA-679C-1613-966D926D3E6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F3A72E3-8C81-7F22-6F51-A1847C9395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4DDC10-0E67-2112-0FAB-B18C04DAFFBC}"/>
              </a:ext>
            </a:extLst>
          </p:cNvPr>
          <p:cNvSpPr>
            <a:spLocks noGrp="1"/>
          </p:cNvSpPr>
          <p:nvPr>
            <p:ph type="dt" sz="half" idx="10"/>
          </p:nvPr>
        </p:nvSpPr>
        <p:spPr/>
        <p:txBody>
          <a:bodyPr/>
          <a:lstStyle/>
          <a:p>
            <a:fld id="{3A826E44-DDC3-3943-A8E9-5684802DF140}" type="datetimeFigureOut">
              <a:rPr lang="en-US" smtClean="0"/>
              <a:t>8/9/24</a:t>
            </a:fld>
            <a:endParaRPr lang="en-US"/>
          </a:p>
        </p:txBody>
      </p:sp>
      <p:sp>
        <p:nvSpPr>
          <p:cNvPr id="5" name="Footer Placeholder 4">
            <a:extLst>
              <a:ext uri="{FF2B5EF4-FFF2-40B4-BE49-F238E27FC236}">
                <a16:creationId xmlns:a16="http://schemas.microsoft.com/office/drawing/2014/main" id="{3AF62FB1-3BE7-F4E0-4148-A1F5F8CE66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7DE7BF-9874-ECDB-13E9-8355DEB45C44}"/>
              </a:ext>
            </a:extLst>
          </p:cNvPr>
          <p:cNvSpPr>
            <a:spLocks noGrp="1"/>
          </p:cNvSpPr>
          <p:nvPr>
            <p:ph type="sldNum" sz="quarter" idx="12"/>
          </p:nvPr>
        </p:nvSpPr>
        <p:spPr/>
        <p:txBody>
          <a:bodyPr/>
          <a:lstStyle/>
          <a:p>
            <a:fld id="{B2EDA3DA-1BFB-A146-B3D6-9280E2716A7C}" type="slidenum">
              <a:rPr lang="en-US" smtClean="0"/>
              <a:t>‹#›</a:t>
            </a:fld>
            <a:endParaRPr lang="en-US"/>
          </a:p>
        </p:txBody>
      </p:sp>
    </p:spTree>
    <p:extLst>
      <p:ext uri="{BB962C8B-B14F-4D97-AF65-F5344CB8AC3E}">
        <p14:creationId xmlns:p14="http://schemas.microsoft.com/office/powerpoint/2010/main" val="3010455747"/>
      </p:ext>
    </p:extLst>
  </p:cSld>
  <p:clrMapOvr>
    <a:masterClrMapping/>
  </p:clrMapOvr>
  <mc:AlternateContent xmlns:mc="http://schemas.openxmlformats.org/markup-compatibility/2006" xmlns:p14="http://schemas.microsoft.com/office/powerpoint/2010/main">
    <mc:Choice Requires="p14">
      <p:transition spd="slow" p14:dur="3000" advTm="40000">
        <p:fade/>
      </p:transition>
    </mc:Choice>
    <mc:Fallback xmlns="">
      <p:transition spd="slow" advTm="40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E9F19E-95B0-3F78-BC0D-5BD5C9F1A850}"/>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FB7526-9468-2106-AD7E-F7E1D5E63901}"/>
              </a:ext>
            </a:extLst>
          </p:cNvPr>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5AF154-909C-A053-2067-02C975695F81}"/>
              </a:ext>
            </a:extLst>
          </p:cNvPr>
          <p:cNvSpPr>
            <a:spLocks noGrp="1"/>
          </p:cNvSpPr>
          <p:nvPr>
            <p:ph type="dt" sz="half" idx="10"/>
          </p:nvPr>
        </p:nvSpPr>
        <p:spPr/>
        <p:txBody>
          <a:bodyPr/>
          <a:lstStyle/>
          <a:p>
            <a:fld id="{3A826E44-DDC3-3943-A8E9-5684802DF140}" type="datetimeFigureOut">
              <a:rPr lang="en-US" smtClean="0"/>
              <a:t>8/9/24</a:t>
            </a:fld>
            <a:endParaRPr lang="en-US"/>
          </a:p>
        </p:txBody>
      </p:sp>
      <p:sp>
        <p:nvSpPr>
          <p:cNvPr id="5" name="Footer Placeholder 4">
            <a:extLst>
              <a:ext uri="{FF2B5EF4-FFF2-40B4-BE49-F238E27FC236}">
                <a16:creationId xmlns:a16="http://schemas.microsoft.com/office/drawing/2014/main" id="{C08380CC-9AA2-D84E-C384-D17AD34801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83EABD-0330-AF2F-6154-60879A5C28A3}"/>
              </a:ext>
            </a:extLst>
          </p:cNvPr>
          <p:cNvSpPr>
            <a:spLocks noGrp="1"/>
          </p:cNvSpPr>
          <p:nvPr>
            <p:ph type="sldNum" sz="quarter" idx="12"/>
          </p:nvPr>
        </p:nvSpPr>
        <p:spPr/>
        <p:txBody>
          <a:bodyPr/>
          <a:lstStyle/>
          <a:p>
            <a:fld id="{B2EDA3DA-1BFB-A146-B3D6-9280E2716A7C}" type="slidenum">
              <a:rPr lang="en-US" smtClean="0"/>
              <a:t>‹#›</a:t>
            </a:fld>
            <a:endParaRPr lang="en-US"/>
          </a:p>
        </p:txBody>
      </p:sp>
    </p:spTree>
    <p:extLst>
      <p:ext uri="{BB962C8B-B14F-4D97-AF65-F5344CB8AC3E}">
        <p14:creationId xmlns:p14="http://schemas.microsoft.com/office/powerpoint/2010/main" val="2326154689"/>
      </p:ext>
    </p:extLst>
  </p:cSld>
  <p:clrMapOvr>
    <a:masterClrMapping/>
  </p:clrMapOvr>
  <mc:AlternateContent xmlns:mc="http://schemas.openxmlformats.org/markup-compatibility/2006" xmlns:p14="http://schemas.microsoft.com/office/powerpoint/2010/main">
    <mc:Choice Requires="p14">
      <p:transition spd="slow" p14:dur="3000" advTm="40000">
        <p:fade/>
      </p:transition>
    </mc:Choice>
    <mc:Fallback xmlns="">
      <p:transition spd="slow" advTm="40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25260-41CB-AAA7-E7C9-761F9887F0D5}"/>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A3B48F8-5685-FB0E-DE46-5BA59F430D40}"/>
              </a:ext>
            </a:extLst>
          </p:cNvPr>
          <p:cNvSpPr>
            <a:spLocks noGrp="1"/>
          </p:cNvSpPr>
          <p:nvPr>
            <p:ph type="subTitle" idx="1"/>
          </p:nvPr>
        </p:nvSpPr>
        <p:spPr>
          <a:xfrm>
            <a:off x="1143000" y="3602038"/>
            <a:ext cx="6858000" cy="165576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8A9DBF8-034C-B63A-28A8-092E08A4AE42}"/>
              </a:ext>
            </a:extLst>
          </p:cNvPr>
          <p:cNvSpPr>
            <a:spLocks noGrp="1"/>
          </p:cNvSpPr>
          <p:nvPr>
            <p:ph type="dt" sz="half" idx="10"/>
          </p:nvPr>
        </p:nvSpPr>
        <p:spPr/>
        <p:txBody>
          <a:bodyPr/>
          <a:lstStyle/>
          <a:p>
            <a:fld id="{ECFB3F69-30B9-41C5-9EA9-6B0B915D9EED}" type="datetimeFigureOut">
              <a:rPr lang="en-US" smtClean="0"/>
              <a:t>8/9/24</a:t>
            </a:fld>
            <a:endParaRPr lang="en-US"/>
          </a:p>
        </p:txBody>
      </p:sp>
      <p:sp>
        <p:nvSpPr>
          <p:cNvPr id="5" name="Footer Placeholder 4">
            <a:extLst>
              <a:ext uri="{FF2B5EF4-FFF2-40B4-BE49-F238E27FC236}">
                <a16:creationId xmlns:a16="http://schemas.microsoft.com/office/drawing/2014/main" id="{7D438552-FE51-3A0A-B7E4-2D59B95B5D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049D9A-7E0C-802A-BD20-535D5DB5C3E7}"/>
              </a:ext>
            </a:extLst>
          </p:cNvPr>
          <p:cNvSpPr>
            <a:spLocks noGrp="1"/>
          </p:cNvSpPr>
          <p:nvPr>
            <p:ph type="sldNum" sz="quarter" idx="12"/>
          </p:nvPr>
        </p:nvSpPr>
        <p:spPr/>
        <p:txBody>
          <a:bodyPr/>
          <a:lstStyle/>
          <a:p>
            <a:fld id="{56F50813-E32C-4891-B96D-DE3D5598002A}" type="slidenum">
              <a:rPr lang="en-US" smtClean="0"/>
              <a:t>‹#›</a:t>
            </a:fld>
            <a:endParaRPr lang="en-US"/>
          </a:p>
        </p:txBody>
      </p:sp>
    </p:spTree>
    <p:extLst>
      <p:ext uri="{BB962C8B-B14F-4D97-AF65-F5344CB8AC3E}">
        <p14:creationId xmlns:p14="http://schemas.microsoft.com/office/powerpoint/2010/main" val="741703930"/>
      </p:ext>
    </p:extLst>
  </p:cSld>
  <p:clrMapOvr>
    <a:masterClrMapping/>
  </p:clrMapOvr>
  <mc:AlternateContent xmlns:mc="http://schemas.openxmlformats.org/markup-compatibility/2006" xmlns:p14="http://schemas.microsoft.com/office/powerpoint/2010/main">
    <mc:Choice Requires="p14">
      <p:transition spd="slow" p14:dur="3000" advTm="40000">
        <p:fade/>
      </p:transition>
    </mc:Choice>
    <mc:Fallback xmlns="">
      <p:transition spd="slow" advTm="40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B35A3-28A1-E1AD-A1CD-470A866F54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847DC9-F153-B0DE-85BF-527528995D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DD7443-76DA-1C0B-0943-F5B0A5B470B1}"/>
              </a:ext>
            </a:extLst>
          </p:cNvPr>
          <p:cNvSpPr>
            <a:spLocks noGrp="1"/>
          </p:cNvSpPr>
          <p:nvPr>
            <p:ph type="dt" sz="half" idx="10"/>
          </p:nvPr>
        </p:nvSpPr>
        <p:spPr/>
        <p:txBody>
          <a:bodyPr/>
          <a:lstStyle/>
          <a:p>
            <a:fld id="{ECFB3F69-30B9-41C5-9EA9-6B0B915D9EED}" type="datetimeFigureOut">
              <a:rPr lang="en-US" smtClean="0"/>
              <a:t>8/9/24</a:t>
            </a:fld>
            <a:endParaRPr lang="en-US"/>
          </a:p>
        </p:txBody>
      </p:sp>
      <p:sp>
        <p:nvSpPr>
          <p:cNvPr id="5" name="Footer Placeholder 4">
            <a:extLst>
              <a:ext uri="{FF2B5EF4-FFF2-40B4-BE49-F238E27FC236}">
                <a16:creationId xmlns:a16="http://schemas.microsoft.com/office/drawing/2014/main" id="{FBCA299E-27D0-3DFC-5B65-27EF81DD08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BED4A3-C34F-A0B3-2006-3A3572231A10}"/>
              </a:ext>
            </a:extLst>
          </p:cNvPr>
          <p:cNvSpPr>
            <a:spLocks noGrp="1"/>
          </p:cNvSpPr>
          <p:nvPr>
            <p:ph type="sldNum" sz="quarter" idx="12"/>
          </p:nvPr>
        </p:nvSpPr>
        <p:spPr/>
        <p:txBody>
          <a:bodyPr/>
          <a:lstStyle/>
          <a:p>
            <a:fld id="{56F50813-E32C-4891-B96D-DE3D5598002A}" type="slidenum">
              <a:rPr lang="en-US" smtClean="0"/>
              <a:t>‹#›</a:t>
            </a:fld>
            <a:endParaRPr lang="en-US"/>
          </a:p>
        </p:txBody>
      </p:sp>
    </p:spTree>
    <p:extLst>
      <p:ext uri="{BB962C8B-B14F-4D97-AF65-F5344CB8AC3E}">
        <p14:creationId xmlns:p14="http://schemas.microsoft.com/office/powerpoint/2010/main" val="1534637622"/>
      </p:ext>
    </p:extLst>
  </p:cSld>
  <p:clrMapOvr>
    <a:masterClrMapping/>
  </p:clrMapOvr>
  <mc:AlternateContent xmlns:mc="http://schemas.openxmlformats.org/markup-compatibility/2006" xmlns:p14="http://schemas.microsoft.com/office/powerpoint/2010/main">
    <mc:Choice Requires="p14">
      <p:transition spd="slow" p14:dur="3000" advTm="40000">
        <p:fade/>
      </p:transition>
    </mc:Choice>
    <mc:Fallback xmlns="">
      <p:transition spd="slow" advTm="40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29FA4-6C54-7539-5931-0B10161F0E79}"/>
              </a:ext>
            </a:extLst>
          </p:cNvPr>
          <p:cNvSpPr>
            <a:spLocks noGrp="1"/>
          </p:cNvSpPr>
          <p:nvPr>
            <p:ph type="title"/>
          </p:nvPr>
        </p:nvSpPr>
        <p:spPr>
          <a:xfrm>
            <a:off x="623888" y="1709741"/>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E147596-D016-25B5-A570-0019037EFEA5}"/>
              </a:ext>
            </a:extLst>
          </p:cNvPr>
          <p:cNvSpPr>
            <a:spLocks noGrp="1"/>
          </p:cNvSpPr>
          <p:nvPr>
            <p:ph type="body" idx="1"/>
          </p:nvPr>
        </p:nvSpPr>
        <p:spPr>
          <a:xfrm>
            <a:off x="623888" y="4589466"/>
            <a:ext cx="7886700" cy="1500187"/>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1C70D6-FCA9-CBC2-B393-40D0F5E235CD}"/>
              </a:ext>
            </a:extLst>
          </p:cNvPr>
          <p:cNvSpPr>
            <a:spLocks noGrp="1"/>
          </p:cNvSpPr>
          <p:nvPr>
            <p:ph type="dt" sz="half" idx="10"/>
          </p:nvPr>
        </p:nvSpPr>
        <p:spPr/>
        <p:txBody>
          <a:bodyPr/>
          <a:lstStyle/>
          <a:p>
            <a:fld id="{ECFB3F69-30B9-41C5-9EA9-6B0B915D9EED}" type="datetimeFigureOut">
              <a:rPr lang="en-US" smtClean="0"/>
              <a:t>8/9/24</a:t>
            </a:fld>
            <a:endParaRPr lang="en-US"/>
          </a:p>
        </p:txBody>
      </p:sp>
      <p:sp>
        <p:nvSpPr>
          <p:cNvPr id="5" name="Footer Placeholder 4">
            <a:extLst>
              <a:ext uri="{FF2B5EF4-FFF2-40B4-BE49-F238E27FC236}">
                <a16:creationId xmlns:a16="http://schemas.microsoft.com/office/drawing/2014/main" id="{F6EADF00-75C3-4E6D-BAAC-7A7883266C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F35CED-07BF-E852-EDFD-C8D092864CA6}"/>
              </a:ext>
            </a:extLst>
          </p:cNvPr>
          <p:cNvSpPr>
            <a:spLocks noGrp="1"/>
          </p:cNvSpPr>
          <p:nvPr>
            <p:ph type="sldNum" sz="quarter" idx="12"/>
          </p:nvPr>
        </p:nvSpPr>
        <p:spPr/>
        <p:txBody>
          <a:bodyPr/>
          <a:lstStyle/>
          <a:p>
            <a:fld id="{56F50813-E32C-4891-B96D-DE3D5598002A}" type="slidenum">
              <a:rPr lang="en-US" smtClean="0"/>
              <a:t>‹#›</a:t>
            </a:fld>
            <a:endParaRPr lang="en-US"/>
          </a:p>
        </p:txBody>
      </p:sp>
    </p:spTree>
    <p:extLst>
      <p:ext uri="{BB962C8B-B14F-4D97-AF65-F5344CB8AC3E}">
        <p14:creationId xmlns:p14="http://schemas.microsoft.com/office/powerpoint/2010/main" val="750407577"/>
      </p:ext>
    </p:extLst>
  </p:cSld>
  <p:clrMapOvr>
    <a:masterClrMapping/>
  </p:clrMapOvr>
  <mc:AlternateContent xmlns:mc="http://schemas.openxmlformats.org/markup-compatibility/2006" xmlns:p14="http://schemas.microsoft.com/office/powerpoint/2010/main">
    <mc:Choice Requires="p14">
      <p:transition spd="slow" p14:dur="3000" advTm="40000">
        <p:fade/>
      </p:transition>
    </mc:Choice>
    <mc:Fallback xmlns="">
      <p:transition spd="slow" advTm="40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75D8E-26D2-996A-FD4B-2508AFC05F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596412-C004-A63E-96E8-E9B4F7310831}"/>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B95F3E-04FD-5668-63CA-1EFCC6579C90}"/>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E979AE-A027-9AFE-D8E6-C4920DE14879}"/>
              </a:ext>
            </a:extLst>
          </p:cNvPr>
          <p:cNvSpPr>
            <a:spLocks noGrp="1"/>
          </p:cNvSpPr>
          <p:nvPr>
            <p:ph type="dt" sz="half" idx="10"/>
          </p:nvPr>
        </p:nvSpPr>
        <p:spPr/>
        <p:txBody>
          <a:bodyPr/>
          <a:lstStyle/>
          <a:p>
            <a:fld id="{ECFB3F69-30B9-41C5-9EA9-6B0B915D9EED}" type="datetimeFigureOut">
              <a:rPr lang="en-US" smtClean="0"/>
              <a:t>8/9/24</a:t>
            </a:fld>
            <a:endParaRPr lang="en-US"/>
          </a:p>
        </p:txBody>
      </p:sp>
      <p:sp>
        <p:nvSpPr>
          <p:cNvPr id="6" name="Footer Placeholder 5">
            <a:extLst>
              <a:ext uri="{FF2B5EF4-FFF2-40B4-BE49-F238E27FC236}">
                <a16:creationId xmlns:a16="http://schemas.microsoft.com/office/drawing/2014/main" id="{D85BB26C-3E6E-B21C-C258-8E470B4AFE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E1447D-AF72-47FC-7BE6-CB5DA056CE5B}"/>
              </a:ext>
            </a:extLst>
          </p:cNvPr>
          <p:cNvSpPr>
            <a:spLocks noGrp="1"/>
          </p:cNvSpPr>
          <p:nvPr>
            <p:ph type="sldNum" sz="quarter" idx="12"/>
          </p:nvPr>
        </p:nvSpPr>
        <p:spPr/>
        <p:txBody>
          <a:bodyPr/>
          <a:lstStyle/>
          <a:p>
            <a:fld id="{56F50813-E32C-4891-B96D-DE3D5598002A}" type="slidenum">
              <a:rPr lang="en-US" smtClean="0"/>
              <a:t>‹#›</a:t>
            </a:fld>
            <a:endParaRPr lang="en-US"/>
          </a:p>
        </p:txBody>
      </p:sp>
    </p:spTree>
    <p:extLst>
      <p:ext uri="{BB962C8B-B14F-4D97-AF65-F5344CB8AC3E}">
        <p14:creationId xmlns:p14="http://schemas.microsoft.com/office/powerpoint/2010/main" val="126865201"/>
      </p:ext>
    </p:extLst>
  </p:cSld>
  <p:clrMapOvr>
    <a:masterClrMapping/>
  </p:clrMapOvr>
  <mc:AlternateContent xmlns:mc="http://schemas.openxmlformats.org/markup-compatibility/2006" xmlns:p14="http://schemas.microsoft.com/office/powerpoint/2010/main">
    <mc:Choice Requires="p14">
      <p:transition spd="slow" p14:dur="3000" advTm="40000">
        <p:fade/>
      </p:transition>
    </mc:Choice>
    <mc:Fallback xmlns="">
      <p:transition spd="slow" advTm="40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EF393-0839-D795-5A2C-28FE9D4F62AC}"/>
              </a:ext>
            </a:extLst>
          </p:cNvPr>
          <p:cNvSpPr>
            <a:spLocks noGrp="1"/>
          </p:cNvSpPr>
          <p:nvPr>
            <p:ph type="title"/>
          </p:nvPr>
        </p:nvSpPr>
        <p:spPr>
          <a:xfrm>
            <a:off x="629841" y="365128"/>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D949EA-54EA-5E1F-7A3B-79122A7952B0}"/>
              </a:ext>
            </a:extLst>
          </p:cNvPr>
          <p:cNvSpPr>
            <a:spLocks noGrp="1"/>
          </p:cNvSpPr>
          <p:nvPr>
            <p:ph type="body" idx="1"/>
          </p:nvPr>
        </p:nvSpPr>
        <p:spPr>
          <a:xfrm>
            <a:off x="629842" y="1681163"/>
            <a:ext cx="3868340"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775C58E-563B-D01C-3FB5-CF2FC47BBFBA}"/>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6930EB-F9AF-AB16-A134-3E6CF3245979}"/>
              </a:ext>
            </a:extLst>
          </p:cNvPr>
          <p:cNvSpPr>
            <a:spLocks noGrp="1"/>
          </p:cNvSpPr>
          <p:nvPr>
            <p:ph type="body" sz="quarter" idx="3"/>
          </p:nvPr>
        </p:nvSpPr>
        <p:spPr>
          <a:xfrm>
            <a:off x="4629151" y="1681163"/>
            <a:ext cx="3887391"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3969190-8CD3-71D4-A19D-ACF6096FBD7C}"/>
              </a:ext>
            </a:extLst>
          </p:cNvPr>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29309C-E92F-4DF2-DB37-A233614A5004}"/>
              </a:ext>
            </a:extLst>
          </p:cNvPr>
          <p:cNvSpPr>
            <a:spLocks noGrp="1"/>
          </p:cNvSpPr>
          <p:nvPr>
            <p:ph type="dt" sz="half" idx="10"/>
          </p:nvPr>
        </p:nvSpPr>
        <p:spPr/>
        <p:txBody>
          <a:bodyPr/>
          <a:lstStyle/>
          <a:p>
            <a:fld id="{ECFB3F69-30B9-41C5-9EA9-6B0B915D9EED}" type="datetimeFigureOut">
              <a:rPr lang="en-US" smtClean="0"/>
              <a:t>8/9/24</a:t>
            </a:fld>
            <a:endParaRPr lang="en-US"/>
          </a:p>
        </p:txBody>
      </p:sp>
      <p:sp>
        <p:nvSpPr>
          <p:cNvPr id="8" name="Footer Placeholder 7">
            <a:extLst>
              <a:ext uri="{FF2B5EF4-FFF2-40B4-BE49-F238E27FC236}">
                <a16:creationId xmlns:a16="http://schemas.microsoft.com/office/drawing/2014/main" id="{58018C75-C4D2-143C-3DE4-595E0BEB56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E3DA91-4030-F266-17D0-DE3380FA786B}"/>
              </a:ext>
            </a:extLst>
          </p:cNvPr>
          <p:cNvSpPr>
            <a:spLocks noGrp="1"/>
          </p:cNvSpPr>
          <p:nvPr>
            <p:ph type="sldNum" sz="quarter" idx="12"/>
          </p:nvPr>
        </p:nvSpPr>
        <p:spPr/>
        <p:txBody>
          <a:bodyPr/>
          <a:lstStyle/>
          <a:p>
            <a:fld id="{56F50813-E32C-4891-B96D-DE3D5598002A}" type="slidenum">
              <a:rPr lang="en-US" smtClean="0"/>
              <a:t>‹#›</a:t>
            </a:fld>
            <a:endParaRPr lang="en-US"/>
          </a:p>
        </p:txBody>
      </p:sp>
    </p:spTree>
    <p:extLst>
      <p:ext uri="{BB962C8B-B14F-4D97-AF65-F5344CB8AC3E}">
        <p14:creationId xmlns:p14="http://schemas.microsoft.com/office/powerpoint/2010/main" val="666119581"/>
      </p:ext>
    </p:extLst>
  </p:cSld>
  <p:clrMapOvr>
    <a:masterClrMapping/>
  </p:clrMapOvr>
  <mc:AlternateContent xmlns:mc="http://schemas.openxmlformats.org/markup-compatibility/2006" xmlns:p14="http://schemas.microsoft.com/office/powerpoint/2010/main">
    <mc:Choice Requires="p14">
      <p:transition spd="slow" p14:dur="3000" advTm="40000">
        <p:fade/>
      </p:transition>
    </mc:Choice>
    <mc:Fallback xmlns="">
      <p:transition spd="slow" advTm="40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482D8-24C4-3CC0-6806-4342EDF7FD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E2A999-6373-943F-0D36-FFBE1CE34F18}"/>
              </a:ext>
            </a:extLst>
          </p:cNvPr>
          <p:cNvSpPr>
            <a:spLocks noGrp="1"/>
          </p:cNvSpPr>
          <p:nvPr>
            <p:ph type="dt" sz="half" idx="10"/>
          </p:nvPr>
        </p:nvSpPr>
        <p:spPr/>
        <p:txBody>
          <a:bodyPr/>
          <a:lstStyle/>
          <a:p>
            <a:fld id="{ECFB3F69-30B9-41C5-9EA9-6B0B915D9EED}" type="datetimeFigureOut">
              <a:rPr lang="en-US" smtClean="0"/>
              <a:t>8/9/24</a:t>
            </a:fld>
            <a:endParaRPr lang="en-US"/>
          </a:p>
        </p:txBody>
      </p:sp>
      <p:sp>
        <p:nvSpPr>
          <p:cNvPr id="4" name="Footer Placeholder 3">
            <a:extLst>
              <a:ext uri="{FF2B5EF4-FFF2-40B4-BE49-F238E27FC236}">
                <a16:creationId xmlns:a16="http://schemas.microsoft.com/office/drawing/2014/main" id="{D74D0CC1-0A22-8082-CDDD-128395FA9E4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B70035-B182-7DE2-7D29-BB643200AB8F}"/>
              </a:ext>
            </a:extLst>
          </p:cNvPr>
          <p:cNvSpPr>
            <a:spLocks noGrp="1"/>
          </p:cNvSpPr>
          <p:nvPr>
            <p:ph type="sldNum" sz="quarter" idx="12"/>
          </p:nvPr>
        </p:nvSpPr>
        <p:spPr/>
        <p:txBody>
          <a:bodyPr/>
          <a:lstStyle/>
          <a:p>
            <a:fld id="{56F50813-E32C-4891-B96D-DE3D5598002A}" type="slidenum">
              <a:rPr lang="en-US" smtClean="0"/>
              <a:t>‹#›</a:t>
            </a:fld>
            <a:endParaRPr lang="en-US"/>
          </a:p>
        </p:txBody>
      </p:sp>
    </p:spTree>
    <p:extLst>
      <p:ext uri="{BB962C8B-B14F-4D97-AF65-F5344CB8AC3E}">
        <p14:creationId xmlns:p14="http://schemas.microsoft.com/office/powerpoint/2010/main" val="498361430"/>
      </p:ext>
    </p:extLst>
  </p:cSld>
  <p:clrMapOvr>
    <a:masterClrMapping/>
  </p:clrMapOvr>
  <mc:AlternateContent xmlns:mc="http://schemas.openxmlformats.org/markup-compatibility/2006" xmlns:p14="http://schemas.microsoft.com/office/powerpoint/2010/main">
    <mc:Choice Requires="p14">
      <p:transition spd="slow" p14:dur="3000" advTm="40000">
        <p:fade/>
      </p:transition>
    </mc:Choice>
    <mc:Fallback xmlns="">
      <p:transition spd="slow" advTm="40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62E2E0-A3B1-0E01-2FEE-525CCA696C05}"/>
              </a:ext>
            </a:extLst>
          </p:cNvPr>
          <p:cNvSpPr>
            <a:spLocks noGrp="1"/>
          </p:cNvSpPr>
          <p:nvPr>
            <p:ph type="dt" sz="half" idx="10"/>
          </p:nvPr>
        </p:nvSpPr>
        <p:spPr/>
        <p:txBody>
          <a:bodyPr/>
          <a:lstStyle/>
          <a:p>
            <a:fld id="{ECFB3F69-30B9-41C5-9EA9-6B0B915D9EED}" type="datetimeFigureOut">
              <a:rPr lang="en-US" smtClean="0"/>
              <a:t>8/9/24</a:t>
            </a:fld>
            <a:endParaRPr lang="en-US"/>
          </a:p>
        </p:txBody>
      </p:sp>
      <p:sp>
        <p:nvSpPr>
          <p:cNvPr id="3" name="Footer Placeholder 2">
            <a:extLst>
              <a:ext uri="{FF2B5EF4-FFF2-40B4-BE49-F238E27FC236}">
                <a16:creationId xmlns:a16="http://schemas.microsoft.com/office/drawing/2014/main" id="{329C383A-BD00-D6F1-5EAC-CFA5257719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44881B-37EB-35BC-A3B8-08DC37712D4E}"/>
              </a:ext>
            </a:extLst>
          </p:cNvPr>
          <p:cNvSpPr>
            <a:spLocks noGrp="1"/>
          </p:cNvSpPr>
          <p:nvPr>
            <p:ph type="sldNum" sz="quarter" idx="12"/>
          </p:nvPr>
        </p:nvSpPr>
        <p:spPr/>
        <p:txBody>
          <a:bodyPr/>
          <a:lstStyle/>
          <a:p>
            <a:fld id="{56F50813-E32C-4891-B96D-DE3D5598002A}" type="slidenum">
              <a:rPr lang="en-US" smtClean="0"/>
              <a:t>‹#›</a:t>
            </a:fld>
            <a:endParaRPr lang="en-US"/>
          </a:p>
        </p:txBody>
      </p:sp>
    </p:spTree>
    <p:extLst>
      <p:ext uri="{BB962C8B-B14F-4D97-AF65-F5344CB8AC3E}">
        <p14:creationId xmlns:p14="http://schemas.microsoft.com/office/powerpoint/2010/main" val="2203274103"/>
      </p:ext>
    </p:extLst>
  </p:cSld>
  <p:clrMapOvr>
    <a:masterClrMapping/>
  </p:clrMapOvr>
  <mc:AlternateContent xmlns:mc="http://schemas.openxmlformats.org/markup-compatibility/2006" xmlns:p14="http://schemas.microsoft.com/office/powerpoint/2010/main">
    <mc:Choice Requires="p14">
      <p:transition spd="slow" p14:dur="3000" advTm="40000">
        <p:fade/>
      </p:transition>
    </mc:Choice>
    <mc:Fallback xmlns="">
      <p:transition spd="slow" advTm="40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40B1A-53B1-25A6-A43F-02916CBFA58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D98C793F-6323-3282-051B-C7BF27B1CB85}"/>
              </a:ext>
            </a:extLst>
          </p:cNvPr>
          <p:cNvSpPr>
            <a:spLocks noGrp="1"/>
          </p:cNvSpPr>
          <p:nvPr>
            <p:ph idx="1"/>
          </p:nvPr>
        </p:nvSpPr>
        <p:spPr>
          <a:xfrm>
            <a:off x="3887391" y="987427"/>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5C1DCA-0353-00E1-05E8-552E6D8106CB}"/>
              </a:ext>
            </a:extLst>
          </p:cNvPr>
          <p:cNvSpPr>
            <a:spLocks noGrp="1"/>
          </p:cNvSpPr>
          <p:nvPr>
            <p:ph type="body" sz="half" idx="2"/>
          </p:nvPr>
        </p:nvSpPr>
        <p:spPr>
          <a:xfrm>
            <a:off x="629841" y="2057400"/>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4860CD6-9C0C-F213-92FB-8C145E65D375}"/>
              </a:ext>
            </a:extLst>
          </p:cNvPr>
          <p:cNvSpPr>
            <a:spLocks noGrp="1"/>
          </p:cNvSpPr>
          <p:nvPr>
            <p:ph type="dt" sz="half" idx="10"/>
          </p:nvPr>
        </p:nvSpPr>
        <p:spPr/>
        <p:txBody>
          <a:bodyPr/>
          <a:lstStyle/>
          <a:p>
            <a:fld id="{ECFB3F69-30B9-41C5-9EA9-6B0B915D9EED}" type="datetimeFigureOut">
              <a:rPr lang="en-US" smtClean="0"/>
              <a:t>8/9/24</a:t>
            </a:fld>
            <a:endParaRPr lang="en-US"/>
          </a:p>
        </p:txBody>
      </p:sp>
      <p:sp>
        <p:nvSpPr>
          <p:cNvPr id="6" name="Footer Placeholder 5">
            <a:extLst>
              <a:ext uri="{FF2B5EF4-FFF2-40B4-BE49-F238E27FC236}">
                <a16:creationId xmlns:a16="http://schemas.microsoft.com/office/drawing/2014/main" id="{111909D7-2EA7-2925-8092-2C2FAF63AB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77E3D1-D1BE-A494-41A9-13AFA74D13BF}"/>
              </a:ext>
            </a:extLst>
          </p:cNvPr>
          <p:cNvSpPr>
            <a:spLocks noGrp="1"/>
          </p:cNvSpPr>
          <p:nvPr>
            <p:ph type="sldNum" sz="quarter" idx="12"/>
          </p:nvPr>
        </p:nvSpPr>
        <p:spPr/>
        <p:txBody>
          <a:bodyPr/>
          <a:lstStyle/>
          <a:p>
            <a:fld id="{56F50813-E32C-4891-B96D-DE3D5598002A}" type="slidenum">
              <a:rPr lang="en-US" smtClean="0"/>
              <a:t>‹#›</a:t>
            </a:fld>
            <a:endParaRPr lang="en-US"/>
          </a:p>
        </p:txBody>
      </p:sp>
    </p:spTree>
    <p:extLst>
      <p:ext uri="{BB962C8B-B14F-4D97-AF65-F5344CB8AC3E}">
        <p14:creationId xmlns:p14="http://schemas.microsoft.com/office/powerpoint/2010/main" val="37794241"/>
      </p:ext>
    </p:extLst>
  </p:cSld>
  <p:clrMapOvr>
    <a:masterClrMapping/>
  </p:clrMapOvr>
  <mc:AlternateContent xmlns:mc="http://schemas.openxmlformats.org/markup-compatibility/2006" xmlns:p14="http://schemas.microsoft.com/office/powerpoint/2010/main">
    <mc:Choice Requires="p14">
      <p:transition spd="slow" p14:dur="3000" advTm="40000">
        <p:fade/>
      </p:transition>
    </mc:Choice>
    <mc:Fallback xmlns="">
      <p:transition spd="slow" advTm="40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B2DBF-23A3-405E-9D87-9506FDA875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804D41-7B53-530D-B7BE-26A3F92C5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DFCE35-BE14-9154-F1E4-4034310C321A}"/>
              </a:ext>
            </a:extLst>
          </p:cNvPr>
          <p:cNvSpPr>
            <a:spLocks noGrp="1"/>
          </p:cNvSpPr>
          <p:nvPr>
            <p:ph type="dt" sz="half" idx="10"/>
          </p:nvPr>
        </p:nvSpPr>
        <p:spPr/>
        <p:txBody>
          <a:bodyPr/>
          <a:lstStyle/>
          <a:p>
            <a:fld id="{3A826E44-DDC3-3943-A8E9-5684802DF140}" type="datetimeFigureOut">
              <a:rPr lang="en-US" smtClean="0"/>
              <a:t>8/9/24</a:t>
            </a:fld>
            <a:endParaRPr lang="en-US"/>
          </a:p>
        </p:txBody>
      </p:sp>
      <p:sp>
        <p:nvSpPr>
          <p:cNvPr id="5" name="Footer Placeholder 4">
            <a:extLst>
              <a:ext uri="{FF2B5EF4-FFF2-40B4-BE49-F238E27FC236}">
                <a16:creationId xmlns:a16="http://schemas.microsoft.com/office/drawing/2014/main" id="{0A0E92F7-8C34-41C7-35EB-36A538242E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8713DE-8985-6223-0A15-D43A29B0EF10}"/>
              </a:ext>
            </a:extLst>
          </p:cNvPr>
          <p:cNvSpPr>
            <a:spLocks noGrp="1"/>
          </p:cNvSpPr>
          <p:nvPr>
            <p:ph type="sldNum" sz="quarter" idx="12"/>
          </p:nvPr>
        </p:nvSpPr>
        <p:spPr/>
        <p:txBody>
          <a:bodyPr/>
          <a:lstStyle/>
          <a:p>
            <a:fld id="{B2EDA3DA-1BFB-A146-B3D6-9280E2716A7C}" type="slidenum">
              <a:rPr lang="en-US" smtClean="0"/>
              <a:t>‹#›</a:t>
            </a:fld>
            <a:endParaRPr lang="en-US"/>
          </a:p>
        </p:txBody>
      </p:sp>
    </p:spTree>
    <p:extLst>
      <p:ext uri="{BB962C8B-B14F-4D97-AF65-F5344CB8AC3E}">
        <p14:creationId xmlns:p14="http://schemas.microsoft.com/office/powerpoint/2010/main" val="4165187280"/>
      </p:ext>
    </p:extLst>
  </p:cSld>
  <p:clrMapOvr>
    <a:masterClrMapping/>
  </p:clrMapOvr>
  <mc:AlternateContent xmlns:mc="http://schemas.openxmlformats.org/markup-compatibility/2006" xmlns:p14="http://schemas.microsoft.com/office/powerpoint/2010/main">
    <mc:Choice Requires="p14">
      <p:transition spd="slow" p14:dur="3000" advTm="40000">
        <p:fade/>
      </p:transition>
    </mc:Choice>
    <mc:Fallback xmlns="">
      <p:transition spd="slow" advTm="40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413F6-6C81-924C-947D-F3203908DB7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A428746-7E9E-194A-4C87-4C7AC534B3ED}"/>
              </a:ext>
            </a:extLst>
          </p:cNvPr>
          <p:cNvSpPr>
            <a:spLocks noGrp="1"/>
          </p:cNvSpPr>
          <p:nvPr>
            <p:ph type="pic" idx="1"/>
          </p:nvPr>
        </p:nvSpPr>
        <p:spPr>
          <a:xfrm>
            <a:off x="3887391" y="987427"/>
            <a:ext cx="4629150" cy="4873625"/>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a:extLst>
              <a:ext uri="{FF2B5EF4-FFF2-40B4-BE49-F238E27FC236}">
                <a16:creationId xmlns:a16="http://schemas.microsoft.com/office/drawing/2014/main" id="{3CF8A683-393F-0FC1-AD4E-8F069A254371}"/>
              </a:ext>
            </a:extLst>
          </p:cNvPr>
          <p:cNvSpPr>
            <a:spLocks noGrp="1"/>
          </p:cNvSpPr>
          <p:nvPr>
            <p:ph type="body" sz="half" idx="2"/>
          </p:nvPr>
        </p:nvSpPr>
        <p:spPr>
          <a:xfrm>
            <a:off x="629841" y="2057400"/>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D3EEB76-F2CF-10A1-39EA-0EE354CF6330}"/>
              </a:ext>
            </a:extLst>
          </p:cNvPr>
          <p:cNvSpPr>
            <a:spLocks noGrp="1"/>
          </p:cNvSpPr>
          <p:nvPr>
            <p:ph type="dt" sz="half" idx="10"/>
          </p:nvPr>
        </p:nvSpPr>
        <p:spPr/>
        <p:txBody>
          <a:bodyPr/>
          <a:lstStyle/>
          <a:p>
            <a:fld id="{ECFB3F69-30B9-41C5-9EA9-6B0B915D9EED}" type="datetimeFigureOut">
              <a:rPr lang="en-US" smtClean="0"/>
              <a:t>8/9/24</a:t>
            </a:fld>
            <a:endParaRPr lang="en-US"/>
          </a:p>
        </p:txBody>
      </p:sp>
      <p:sp>
        <p:nvSpPr>
          <p:cNvPr id="6" name="Footer Placeholder 5">
            <a:extLst>
              <a:ext uri="{FF2B5EF4-FFF2-40B4-BE49-F238E27FC236}">
                <a16:creationId xmlns:a16="http://schemas.microsoft.com/office/drawing/2014/main" id="{7CE162C2-9E53-C4A1-7285-58CF44BC37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0FCEA9-C2C9-4316-A8FE-294860A6F671}"/>
              </a:ext>
            </a:extLst>
          </p:cNvPr>
          <p:cNvSpPr>
            <a:spLocks noGrp="1"/>
          </p:cNvSpPr>
          <p:nvPr>
            <p:ph type="sldNum" sz="quarter" idx="12"/>
          </p:nvPr>
        </p:nvSpPr>
        <p:spPr/>
        <p:txBody>
          <a:bodyPr/>
          <a:lstStyle/>
          <a:p>
            <a:fld id="{56F50813-E32C-4891-B96D-DE3D5598002A}" type="slidenum">
              <a:rPr lang="en-US" smtClean="0"/>
              <a:t>‹#›</a:t>
            </a:fld>
            <a:endParaRPr lang="en-US"/>
          </a:p>
        </p:txBody>
      </p:sp>
    </p:spTree>
    <p:extLst>
      <p:ext uri="{BB962C8B-B14F-4D97-AF65-F5344CB8AC3E}">
        <p14:creationId xmlns:p14="http://schemas.microsoft.com/office/powerpoint/2010/main" val="4107502906"/>
      </p:ext>
    </p:extLst>
  </p:cSld>
  <p:clrMapOvr>
    <a:masterClrMapping/>
  </p:clrMapOvr>
  <mc:AlternateContent xmlns:mc="http://schemas.openxmlformats.org/markup-compatibility/2006" xmlns:p14="http://schemas.microsoft.com/office/powerpoint/2010/main">
    <mc:Choice Requires="p14">
      <p:transition spd="slow" p14:dur="3000" advTm="40000">
        <p:fade/>
      </p:transition>
    </mc:Choice>
    <mc:Fallback xmlns="">
      <p:transition spd="slow" advTm="40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8399B-DF88-8D53-FC9A-0DD6564D82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15E5C7-3982-13F3-FFB8-3E4F064B3B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9327CE-AAAF-3C3B-1CD5-EAD73377C880}"/>
              </a:ext>
            </a:extLst>
          </p:cNvPr>
          <p:cNvSpPr>
            <a:spLocks noGrp="1"/>
          </p:cNvSpPr>
          <p:nvPr>
            <p:ph type="dt" sz="half" idx="10"/>
          </p:nvPr>
        </p:nvSpPr>
        <p:spPr/>
        <p:txBody>
          <a:bodyPr/>
          <a:lstStyle/>
          <a:p>
            <a:fld id="{ECFB3F69-30B9-41C5-9EA9-6B0B915D9EED}" type="datetimeFigureOut">
              <a:rPr lang="en-US" smtClean="0"/>
              <a:t>8/9/24</a:t>
            </a:fld>
            <a:endParaRPr lang="en-US"/>
          </a:p>
        </p:txBody>
      </p:sp>
      <p:sp>
        <p:nvSpPr>
          <p:cNvPr id="5" name="Footer Placeholder 4">
            <a:extLst>
              <a:ext uri="{FF2B5EF4-FFF2-40B4-BE49-F238E27FC236}">
                <a16:creationId xmlns:a16="http://schemas.microsoft.com/office/drawing/2014/main" id="{37AEE245-5ACD-AF2B-39AB-2E1702B6B9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BF9675-9985-D92F-0A0F-ACE854E1D163}"/>
              </a:ext>
            </a:extLst>
          </p:cNvPr>
          <p:cNvSpPr>
            <a:spLocks noGrp="1"/>
          </p:cNvSpPr>
          <p:nvPr>
            <p:ph type="sldNum" sz="quarter" idx="12"/>
          </p:nvPr>
        </p:nvSpPr>
        <p:spPr/>
        <p:txBody>
          <a:bodyPr/>
          <a:lstStyle/>
          <a:p>
            <a:fld id="{56F50813-E32C-4891-B96D-DE3D5598002A}" type="slidenum">
              <a:rPr lang="en-US" smtClean="0"/>
              <a:t>‹#›</a:t>
            </a:fld>
            <a:endParaRPr lang="en-US"/>
          </a:p>
        </p:txBody>
      </p:sp>
    </p:spTree>
    <p:extLst>
      <p:ext uri="{BB962C8B-B14F-4D97-AF65-F5344CB8AC3E}">
        <p14:creationId xmlns:p14="http://schemas.microsoft.com/office/powerpoint/2010/main" val="2142245199"/>
      </p:ext>
    </p:extLst>
  </p:cSld>
  <p:clrMapOvr>
    <a:masterClrMapping/>
  </p:clrMapOvr>
  <mc:AlternateContent xmlns:mc="http://schemas.openxmlformats.org/markup-compatibility/2006" xmlns:p14="http://schemas.microsoft.com/office/powerpoint/2010/main">
    <mc:Choice Requires="p14">
      <p:transition spd="slow" p14:dur="3000" advTm="40000">
        <p:fade/>
      </p:transition>
    </mc:Choice>
    <mc:Fallback xmlns="">
      <p:transition spd="slow" advTm="40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E0B8FA-CC2B-F339-FF2C-DB1492B06F26}"/>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B6A390-820B-FF64-1DD7-A23344E82DB9}"/>
              </a:ext>
            </a:extLst>
          </p:cNvPr>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080EC6-4731-0FEE-23FD-54AF6DBFD5A9}"/>
              </a:ext>
            </a:extLst>
          </p:cNvPr>
          <p:cNvSpPr>
            <a:spLocks noGrp="1"/>
          </p:cNvSpPr>
          <p:nvPr>
            <p:ph type="dt" sz="half" idx="10"/>
          </p:nvPr>
        </p:nvSpPr>
        <p:spPr/>
        <p:txBody>
          <a:bodyPr/>
          <a:lstStyle/>
          <a:p>
            <a:fld id="{ECFB3F69-30B9-41C5-9EA9-6B0B915D9EED}" type="datetimeFigureOut">
              <a:rPr lang="en-US" smtClean="0"/>
              <a:t>8/9/24</a:t>
            </a:fld>
            <a:endParaRPr lang="en-US"/>
          </a:p>
        </p:txBody>
      </p:sp>
      <p:sp>
        <p:nvSpPr>
          <p:cNvPr id="5" name="Footer Placeholder 4">
            <a:extLst>
              <a:ext uri="{FF2B5EF4-FFF2-40B4-BE49-F238E27FC236}">
                <a16:creationId xmlns:a16="http://schemas.microsoft.com/office/drawing/2014/main" id="{62764D99-8D3E-DF3B-F713-C3A7A60DE6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49AC78-2F0F-DE39-1FB2-20A605404762}"/>
              </a:ext>
            </a:extLst>
          </p:cNvPr>
          <p:cNvSpPr>
            <a:spLocks noGrp="1"/>
          </p:cNvSpPr>
          <p:nvPr>
            <p:ph type="sldNum" sz="quarter" idx="12"/>
          </p:nvPr>
        </p:nvSpPr>
        <p:spPr/>
        <p:txBody>
          <a:bodyPr/>
          <a:lstStyle/>
          <a:p>
            <a:fld id="{56F50813-E32C-4891-B96D-DE3D5598002A}" type="slidenum">
              <a:rPr lang="en-US" smtClean="0"/>
              <a:t>‹#›</a:t>
            </a:fld>
            <a:endParaRPr lang="en-US"/>
          </a:p>
        </p:txBody>
      </p:sp>
    </p:spTree>
    <p:extLst>
      <p:ext uri="{BB962C8B-B14F-4D97-AF65-F5344CB8AC3E}">
        <p14:creationId xmlns:p14="http://schemas.microsoft.com/office/powerpoint/2010/main" val="3604138104"/>
      </p:ext>
    </p:extLst>
  </p:cSld>
  <p:clrMapOvr>
    <a:masterClrMapping/>
  </p:clrMapOvr>
  <mc:AlternateContent xmlns:mc="http://schemas.openxmlformats.org/markup-compatibility/2006" xmlns:p14="http://schemas.microsoft.com/office/powerpoint/2010/main">
    <mc:Choice Requires="p14">
      <p:transition spd="slow" p14:dur="3000" advTm="40000">
        <p:fade/>
      </p:transition>
    </mc:Choice>
    <mc:Fallback xmlns="">
      <p:transition spd="slow" advTm="40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62AA3-BDF3-6DE3-802F-AE357DEA0A0E}"/>
              </a:ext>
            </a:extLst>
          </p:cNvPr>
          <p:cNvSpPr>
            <a:spLocks noGrp="1"/>
          </p:cNvSpPr>
          <p:nvPr>
            <p:ph type="title"/>
          </p:nvPr>
        </p:nvSpPr>
        <p:spPr>
          <a:xfrm>
            <a:off x="623888" y="1709741"/>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02F90301-E4A9-9D8C-511D-2793321A9A8B}"/>
              </a:ext>
            </a:extLst>
          </p:cNvPr>
          <p:cNvSpPr>
            <a:spLocks noGrp="1"/>
          </p:cNvSpPr>
          <p:nvPr>
            <p:ph type="body" idx="1"/>
          </p:nvPr>
        </p:nvSpPr>
        <p:spPr>
          <a:xfrm>
            <a:off x="623888" y="4589466"/>
            <a:ext cx="7886700" cy="1500187"/>
          </a:xfrm>
        </p:spPr>
        <p:txBody>
          <a:bodyPr/>
          <a:lstStyle>
            <a:lvl1pPr marL="0" indent="0">
              <a:buNone/>
              <a:defRPr sz="1800">
                <a:solidFill>
                  <a:schemeClr val="tx1">
                    <a:tint val="82000"/>
                  </a:schemeClr>
                </a:solidFill>
              </a:defRPr>
            </a:lvl1pPr>
            <a:lvl2pPr marL="342892" indent="0">
              <a:buNone/>
              <a:defRPr sz="1500">
                <a:solidFill>
                  <a:schemeClr val="tx1">
                    <a:tint val="82000"/>
                  </a:schemeClr>
                </a:solidFill>
              </a:defRPr>
            </a:lvl2pPr>
            <a:lvl3pPr marL="685783" indent="0">
              <a:buNone/>
              <a:defRPr sz="1350">
                <a:solidFill>
                  <a:schemeClr val="tx1">
                    <a:tint val="82000"/>
                  </a:schemeClr>
                </a:solidFill>
              </a:defRPr>
            </a:lvl3pPr>
            <a:lvl4pPr marL="1028675" indent="0">
              <a:buNone/>
              <a:defRPr sz="1200">
                <a:solidFill>
                  <a:schemeClr val="tx1">
                    <a:tint val="82000"/>
                  </a:schemeClr>
                </a:solidFill>
              </a:defRPr>
            </a:lvl4pPr>
            <a:lvl5pPr marL="1371566" indent="0">
              <a:buNone/>
              <a:defRPr sz="1200">
                <a:solidFill>
                  <a:schemeClr val="tx1">
                    <a:tint val="82000"/>
                  </a:schemeClr>
                </a:solidFill>
              </a:defRPr>
            </a:lvl5pPr>
            <a:lvl6pPr marL="1714457" indent="0">
              <a:buNone/>
              <a:defRPr sz="1200">
                <a:solidFill>
                  <a:schemeClr val="tx1">
                    <a:tint val="82000"/>
                  </a:schemeClr>
                </a:solidFill>
              </a:defRPr>
            </a:lvl6pPr>
            <a:lvl7pPr marL="2057348" indent="0">
              <a:buNone/>
              <a:defRPr sz="1200">
                <a:solidFill>
                  <a:schemeClr val="tx1">
                    <a:tint val="82000"/>
                  </a:schemeClr>
                </a:solidFill>
              </a:defRPr>
            </a:lvl7pPr>
            <a:lvl8pPr marL="2400240" indent="0">
              <a:buNone/>
              <a:defRPr sz="1200">
                <a:solidFill>
                  <a:schemeClr val="tx1">
                    <a:tint val="82000"/>
                  </a:schemeClr>
                </a:solidFill>
              </a:defRPr>
            </a:lvl8pPr>
            <a:lvl9pPr marL="2743132"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89478E-7515-7112-C077-33A7523A40FA}"/>
              </a:ext>
            </a:extLst>
          </p:cNvPr>
          <p:cNvSpPr>
            <a:spLocks noGrp="1"/>
          </p:cNvSpPr>
          <p:nvPr>
            <p:ph type="dt" sz="half" idx="10"/>
          </p:nvPr>
        </p:nvSpPr>
        <p:spPr/>
        <p:txBody>
          <a:bodyPr/>
          <a:lstStyle/>
          <a:p>
            <a:fld id="{3A826E44-DDC3-3943-A8E9-5684802DF140}" type="datetimeFigureOut">
              <a:rPr lang="en-US" smtClean="0"/>
              <a:t>8/9/24</a:t>
            </a:fld>
            <a:endParaRPr lang="en-US"/>
          </a:p>
        </p:txBody>
      </p:sp>
      <p:sp>
        <p:nvSpPr>
          <p:cNvPr id="5" name="Footer Placeholder 4">
            <a:extLst>
              <a:ext uri="{FF2B5EF4-FFF2-40B4-BE49-F238E27FC236}">
                <a16:creationId xmlns:a16="http://schemas.microsoft.com/office/drawing/2014/main" id="{F5B45F91-DE18-5B2F-9E27-5E1414F210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F0D108-8B81-B8DC-2422-97E11B091629}"/>
              </a:ext>
            </a:extLst>
          </p:cNvPr>
          <p:cNvSpPr>
            <a:spLocks noGrp="1"/>
          </p:cNvSpPr>
          <p:nvPr>
            <p:ph type="sldNum" sz="quarter" idx="12"/>
          </p:nvPr>
        </p:nvSpPr>
        <p:spPr/>
        <p:txBody>
          <a:bodyPr/>
          <a:lstStyle/>
          <a:p>
            <a:fld id="{B2EDA3DA-1BFB-A146-B3D6-9280E2716A7C}" type="slidenum">
              <a:rPr lang="en-US" smtClean="0"/>
              <a:t>‹#›</a:t>
            </a:fld>
            <a:endParaRPr lang="en-US"/>
          </a:p>
        </p:txBody>
      </p:sp>
    </p:spTree>
    <p:extLst>
      <p:ext uri="{BB962C8B-B14F-4D97-AF65-F5344CB8AC3E}">
        <p14:creationId xmlns:p14="http://schemas.microsoft.com/office/powerpoint/2010/main" val="2528544996"/>
      </p:ext>
    </p:extLst>
  </p:cSld>
  <p:clrMapOvr>
    <a:masterClrMapping/>
  </p:clrMapOvr>
  <mc:AlternateContent xmlns:mc="http://schemas.openxmlformats.org/markup-compatibility/2006" xmlns:p14="http://schemas.microsoft.com/office/powerpoint/2010/main">
    <mc:Choice Requires="p14">
      <p:transition spd="slow" p14:dur="3000" advTm="40000">
        <p:fade/>
      </p:transition>
    </mc:Choice>
    <mc:Fallback xmlns="">
      <p:transition spd="slow" advTm="40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5D5AD-E676-E48E-9AFC-589BFF1EDF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2D0CFF-62CE-350F-B7CD-4A0AC5869C7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BD7AF5-9689-7DEB-5041-EA7F3D65BE97}"/>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6749FE-0351-D72B-B3D2-2C7FEF5CE07A}"/>
              </a:ext>
            </a:extLst>
          </p:cNvPr>
          <p:cNvSpPr>
            <a:spLocks noGrp="1"/>
          </p:cNvSpPr>
          <p:nvPr>
            <p:ph type="dt" sz="half" idx="10"/>
          </p:nvPr>
        </p:nvSpPr>
        <p:spPr/>
        <p:txBody>
          <a:bodyPr/>
          <a:lstStyle/>
          <a:p>
            <a:fld id="{3A826E44-DDC3-3943-A8E9-5684802DF140}" type="datetimeFigureOut">
              <a:rPr lang="en-US" smtClean="0"/>
              <a:t>8/9/24</a:t>
            </a:fld>
            <a:endParaRPr lang="en-US"/>
          </a:p>
        </p:txBody>
      </p:sp>
      <p:sp>
        <p:nvSpPr>
          <p:cNvPr id="6" name="Footer Placeholder 5">
            <a:extLst>
              <a:ext uri="{FF2B5EF4-FFF2-40B4-BE49-F238E27FC236}">
                <a16:creationId xmlns:a16="http://schemas.microsoft.com/office/drawing/2014/main" id="{78D7C84D-C8AF-1FF1-F459-9BFF0B7CB8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BA98B4-F203-3C33-5756-AFB7CCB8C3B2}"/>
              </a:ext>
            </a:extLst>
          </p:cNvPr>
          <p:cNvSpPr>
            <a:spLocks noGrp="1"/>
          </p:cNvSpPr>
          <p:nvPr>
            <p:ph type="sldNum" sz="quarter" idx="12"/>
          </p:nvPr>
        </p:nvSpPr>
        <p:spPr/>
        <p:txBody>
          <a:bodyPr/>
          <a:lstStyle/>
          <a:p>
            <a:fld id="{B2EDA3DA-1BFB-A146-B3D6-9280E2716A7C}" type="slidenum">
              <a:rPr lang="en-US" smtClean="0"/>
              <a:t>‹#›</a:t>
            </a:fld>
            <a:endParaRPr lang="en-US"/>
          </a:p>
        </p:txBody>
      </p:sp>
    </p:spTree>
    <p:extLst>
      <p:ext uri="{BB962C8B-B14F-4D97-AF65-F5344CB8AC3E}">
        <p14:creationId xmlns:p14="http://schemas.microsoft.com/office/powerpoint/2010/main" val="942428450"/>
      </p:ext>
    </p:extLst>
  </p:cSld>
  <p:clrMapOvr>
    <a:masterClrMapping/>
  </p:clrMapOvr>
  <mc:AlternateContent xmlns:mc="http://schemas.openxmlformats.org/markup-compatibility/2006" xmlns:p14="http://schemas.microsoft.com/office/powerpoint/2010/main">
    <mc:Choice Requires="p14">
      <p:transition spd="slow" p14:dur="3000" advTm="40000">
        <p:fade/>
      </p:transition>
    </mc:Choice>
    <mc:Fallback xmlns="">
      <p:transition spd="slow" advTm="40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2D1D1-413C-C970-A864-C771C327F31E}"/>
              </a:ext>
            </a:extLst>
          </p:cNvPr>
          <p:cNvSpPr>
            <a:spLocks noGrp="1"/>
          </p:cNvSpPr>
          <p:nvPr>
            <p:ph type="title"/>
          </p:nvPr>
        </p:nvSpPr>
        <p:spPr>
          <a:xfrm>
            <a:off x="629841" y="365128"/>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8053A9-B770-FD55-2507-6B781457541F}"/>
              </a:ext>
            </a:extLst>
          </p:cNvPr>
          <p:cNvSpPr>
            <a:spLocks noGrp="1"/>
          </p:cNvSpPr>
          <p:nvPr>
            <p:ph type="body" idx="1"/>
          </p:nvPr>
        </p:nvSpPr>
        <p:spPr>
          <a:xfrm>
            <a:off x="629842" y="1681163"/>
            <a:ext cx="3868340"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A9651F9-1BBD-786C-D5C4-51C20F8E2207}"/>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7AB370-F0FF-0240-F79B-A03A242EC9E6}"/>
              </a:ext>
            </a:extLst>
          </p:cNvPr>
          <p:cNvSpPr>
            <a:spLocks noGrp="1"/>
          </p:cNvSpPr>
          <p:nvPr>
            <p:ph type="body" sz="quarter" idx="3"/>
          </p:nvPr>
        </p:nvSpPr>
        <p:spPr>
          <a:xfrm>
            <a:off x="4629151" y="1681163"/>
            <a:ext cx="3887391"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1E1593E-3755-A21A-DFEE-4EFAB8AFF6A1}"/>
              </a:ext>
            </a:extLst>
          </p:cNvPr>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F797653-ABC0-6C56-C973-2AFC502C43DF}"/>
              </a:ext>
            </a:extLst>
          </p:cNvPr>
          <p:cNvSpPr>
            <a:spLocks noGrp="1"/>
          </p:cNvSpPr>
          <p:nvPr>
            <p:ph type="dt" sz="half" idx="10"/>
          </p:nvPr>
        </p:nvSpPr>
        <p:spPr/>
        <p:txBody>
          <a:bodyPr/>
          <a:lstStyle/>
          <a:p>
            <a:fld id="{3A826E44-DDC3-3943-A8E9-5684802DF140}" type="datetimeFigureOut">
              <a:rPr lang="en-US" smtClean="0"/>
              <a:t>8/9/24</a:t>
            </a:fld>
            <a:endParaRPr lang="en-US"/>
          </a:p>
        </p:txBody>
      </p:sp>
      <p:sp>
        <p:nvSpPr>
          <p:cNvPr id="8" name="Footer Placeholder 7">
            <a:extLst>
              <a:ext uri="{FF2B5EF4-FFF2-40B4-BE49-F238E27FC236}">
                <a16:creationId xmlns:a16="http://schemas.microsoft.com/office/drawing/2014/main" id="{779F0150-9547-0A76-2BD2-9D73CBD511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9919029-31AB-B5A9-9361-B4214B57A434}"/>
              </a:ext>
            </a:extLst>
          </p:cNvPr>
          <p:cNvSpPr>
            <a:spLocks noGrp="1"/>
          </p:cNvSpPr>
          <p:nvPr>
            <p:ph type="sldNum" sz="quarter" idx="12"/>
          </p:nvPr>
        </p:nvSpPr>
        <p:spPr/>
        <p:txBody>
          <a:bodyPr/>
          <a:lstStyle/>
          <a:p>
            <a:fld id="{B2EDA3DA-1BFB-A146-B3D6-9280E2716A7C}" type="slidenum">
              <a:rPr lang="en-US" smtClean="0"/>
              <a:t>‹#›</a:t>
            </a:fld>
            <a:endParaRPr lang="en-US"/>
          </a:p>
        </p:txBody>
      </p:sp>
    </p:spTree>
    <p:extLst>
      <p:ext uri="{BB962C8B-B14F-4D97-AF65-F5344CB8AC3E}">
        <p14:creationId xmlns:p14="http://schemas.microsoft.com/office/powerpoint/2010/main" val="2004827930"/>
      </p:ext>
    </p:extLst>
  </p:cSld>
  <p:clrMapOvr>
    <a:masterClrMapping/>
  </p:clrMapOvr>
  <mc:AlternateContent xmlns:mc="http://schemas.openxmlformats.org/markup-compatibility/2006" xmlns:p14="http://schemas.microsoft.com/office/powerpoint/2010/main">
    <mc:Choice Requires="p14">
      <p:transition spd="slow" p14:dur="3000" advTm="40000">
        <p:fade/>
      </p:transition>
    </mc:Choice>
    <mc:Fallback xmlns="">
      <p:transition spd="slow" advTm="40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E0C40-8DD0-56FD-4E32-549963A963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3F3524-EC8D-F7C9-75E1-1CF4E04F4723}"/>
              </a:ext>
            </a:extLst>
          </p:cNvPr>
          <p:cNvSpPr>
            <a:spLocks noGrp="1"/>
          </p:cNvSpPr>
          <p:nvPr>
            <p:ph type="dt" sz="half" idx="10"/>
          </p:nvPr>
        </p:nvSpPr>
        <p:spPr/>
        <p:txBody>
          <a:bodyPr/>
          <a:lstStyle/>
          <a:p>
            <a:fld id="{3A826E44-DDC3-3943-A8E9-5684802DF140}" type="datetimeFigureOut">
              <a:rPr lang="en-US" smtClean="0"/>
              <a:t>8/9/24</a:t>
            </a:fld>
            <a:endParaRPr lang="en-US"/>
          </a:p>
        </p:txBody>
      </p:sp>
      <p:sp>
        <p:nvSpPr>
          <p:cNvPr id="4" name="Footer Placeholder 3">
            <a:extLst>
              <a:ext uri="{FF2B5EF4-FFF2-40B4-BE49-F238E27FC236}">
                <a16:creationId xmlns:a16="http://schemas.microsoft.com/office/drawing/2014/main" id="{BB627476-52CD-1854-C9FD-6753B16A85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A4D3354-A655-3F5A-9DFF-5457D527075D}"/>
              </a:ext>
            </a:extLst>
          </p:cNvPr>
          <p:cNvSpPr>
            <a:spLocks noGrp="1"/>
          </p:cNvSpPr>
          <p:nvPr>
            <p:ph type="sldNum" sz="quarter" idx="12"/>
          </p:nvPr>
        </p:nvSpPr>
        <p:spPr/>
        <p:txBody>
          <a:bodyPr/>
          <a:lstStyle/>
          <a:p>
            <a:fld id="{B2EDA3DA-1BFB-A146-B3D6-9280E2716A7C}" type="slidenum">
              <a:rPr lang="en-US" smtClean="0"/>
              <a:t>‹#›</a:t>
            </a:fld>
            <a:endParaRPr lang="en-US"/>
          </a:p>
        </p:txBody>
      </p:sp>
    </p:spTree>
    <p:extLst>
      <p:ext uri="{BB962C8B-B14F-4D97-AF65-F5344CB8AC3E}">
        <p14:creationId xmlns:p14="http://schemas.microsoft.com/office/powerpoint/2010/main" val="2476064317"/>
      </p:ext>
    </p:extLst>
  </p:cSld>
  <p:clrMapOvr>
    <a:masterClrMapping/>
  </p:clrMapOvr>
  <mc:AlternateContent xmlns:mc="http://schemas.openxmlformats.org/markup-compatibility/2006" xmlns:p14="http://schemas.microsoft.com/office/powerpoint/2010/main">
    <mc:Choice Requires="p14">
      <p:transition spd="slow" p14:dur="3000" advTm="40000">
        <p:fade/>
      </p:transition>
    </mc:Choice>
    <mc:Fallback xmlns="">
      <p:transition spd="slow" advTm="40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BD4EC7-1169-E6C1-6202-ECEF0F3BF78A}"/>
              </a:ext>
            </a:extLst>
          </p:cNvPr>
          <p:cNvSpPr>
            <a:spLocks noGrp="1"/>
          </p:cNvSpPr>
          <p:nvPr>
            <p:ph type="dt" sz="half" idx="10"/>
          </p:nvPr>
        </p:nvSpPr>
        <p:spPr/>
        <p:txBody>
          <a:bodyPr/>
          <a:lstStyle/>
          <a:p>
            <a:fld id="{3A826E44-DDC3-3943-A8E9-5684802DF140}" type="datetimeFigureOut">
              <a:rPr lang="en-US" smtClean="0"/>
              <a:t>8/9/24</a:t>
            </a:fld>
            <a:endParaRPr lang="en-US"/>
          </a:p>
        </p:txBody>
      </p:sp>
      <p:sp>
        <p:nvSpPr>
          <p:cNvPr id="3" name="Footer Placeholder 2">
            <a:extLst>
              <a:ext uri="{FF2B5EF4-FFF2-40B4-BE49-F238E27FC236}">
                <a16:creationId xmlns:a16="http://schemas.microsoft.com/office/drawing/2014/main" id="{2B56D717-9EB5-E3DF-C95F-4132D4AB96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1EEB19-7EB0-AA21-822F-00D1859273FC}"/>
              </a:ext>
            </a:extLst>
          </p:cNvPr>
          <p:cNvSpPr>
            <a:spLocks noGrp="1"/>
          </p:cNvSpPr>
          <p:nvPr>
            <p:ph type="sldNum" sz="quarter" idx="12"/>
          </p:nvPr>
        </p:nvSpPr>
        <p:spPr/>
        <p:txBody>
          <a:bodyPr/>
          <a:lstStyle/>
          <a:p>
            <a:fld id="{B2EDA3DA-1BFB-A146-B3D6-9280E2716A7C}" type="slidenum">
              <a:rPr lang="en-US" smtClean="0"/>
              <a:t>‹#›</a:t>
            </a:fld>
            <a:endParaRPr lang="en-US"/>
          </a:p>
        </p:txBody>
      </p:sp>
    </p:spTree>
    <p:extLst>
      <p:ext uri="{BB962C8B-B14F-4D97-AF65-F5344CB8AC3E}">
        <p14:creationId xmlns:p14="http://schemas.microsoft.com/office/powerpoint/2010/main" val="383868922"/>
      </p:ext>
    </p:extLst>
  </p:cSld>
  <p:clrMapOvr>
    <a:masterClrMapping/>
  </p:clrMapOvr>
  <mc:AlternateContent xmlns:mc="http://schemas.openxmlformats.org/markup-compatibility/2006" xmlns:p14="http://schemas.microsoft.com/office/powerpoint/2010/main">
    <mc:Choice Requires="p14">
      <p:transition spd="slow" p14:dur="3000" advTm="40000">
        <p:fade/>
      </p:transition>
    </mc:Choice>
    <mc:Fallback xmlns="">
      <p:transition spd="slow" advTm="40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AC8D0-16DC-6EA1-D373-0851ED4F5E2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C089D2B-3ECA-F20D-C0DF-0A3FC9A762CB}"/>
              </a:ext>
            </a:extLst>
          </p:cNvPr>
          <p:cNvSpPr>
            <a:spLocks noGrp="1"/>
          </p:cNvSpPr>
          <p:nvPr>
            <p:ph idx="1"/>
          </p:nvPr>
        </p:nvSpPr>
        <p:spPr>
          <a:xfrm>
            <a:off x="3887391" y="987427"/>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3AB3A5-A78A-73CA-8005-F7A1B5C1883F}"/>
              </a:ext>
            </a:extLst>
          </p:cNvPr>
          <p:cNvSpPr>
            <a:spLocks noGrp="1"/>
          </p:cNvSpPr>
          <p:nvPr>
            <p:ph type="body" sz="half" idx="2"/>
          </p:nvPr>
        </p:nvSpPr>
        <p:spPr>
          <a:xfrm>
            <a:off x="629841" y="2057400"/>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89C516F-C397-631B-125D-60DD21078D44}"/>
              </a:ext>
            </a:extLst>
          </p:cNvPr>
          <p:cNvSpPr>
            <a:spLocks noGrp="1"/>
          </p:cNvSpPr>
          <p:nvPr>
            <p:ph type="dt" sz="half" idx="10"/>
          </p:nvPr>
        </p:nvSpPr>
        <p:spPr/>
        <p:txBody>
          <a:bodyPr/>
          <a:lstStyle/>
          <a:p>
            <a:fld id="{3A826E44-DDC3-3943-A8E9-5684802DF140}" type="datetimeFigureOut">
              <a:rPr lang="en-US" smtClean="0"/>
              <a:t>8/9/24</a:t>
            </a:fld>
            <a:endParaRPr lang="en-US"/>
          </a:p>
        </p:txBody>
      </p:sp>
      <p:sp>
        <p:nvSpPr>
          <p:cNvPr id="6" name="Footer Placeholder 5">
            <a:extLst>
              <a:ext uri="{FF2B5EF4-FFF2-40B4-BE49-F238E27FC236}">
                <a16:creationId xmlns:a16="http://schemas.microsoft.com/office/drawing/2014/main" id="{65EAC5AB-0AF3-AF72-210A-E6486E1A8E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B4B776-1908-BB68-7DD5-0539544FC428}"/>
              </a:ext>
            </a:extLst>
          </p:cNvPr>
          <p:cNvSpPr>
            <a:spLocks noGrp="1"/>
          </p:cNvSpPr>
          <p:nvPr>
            <p:ph type="sldNum" sz="quarter" idx="12"/>
          </p:nvPr>
        </p:nvSpPr>
        <p:spPr/>
        <p:txBody>
          <a:bodyPr/>
          <a:lstStyle/>
          <a:p>
            <a:fld id="{B2EDA3DA-1BFB-A146-B3D6-9280E2716A7C}" type="slidenum">
              <a:rPr lang="en-US" smtClean="0"/>
              <a:t>‹#›</a:t>
            </a:fld>
            <a:endParaRPr lang="en-US"/>
          </a:p>
        </p:txBody>
      </p:sp>
    </p:spTree>
    <p:extLst>
      <p:ext uri="{BB962C8B-B14F-4D97-AF65-F5344CB8AC3E}">
        <p14:creationId xmlns:p14="http://schemas.microsoft.com/office/powerpoint/2010/main" val="2993294402"/>
      </p:ext>
    </p:extLst>
  </p:cSld>
  <p:clrMapOvr>
    <a:masterClrMapping/>
  </p:clrMapOvr>
  <mc:AlternateContent xmlns:mc="http://schemas.openxmlformats.org/markup-compatibility/2006" xmlns:p14="http://schemas.microsoft.com/office/powerpoint/2010/main">
    <mc:Choice Requires="p14">
      <p:transition spd="slow" p14:dur="3000" advTm="40000">
        <p:fade/>
      </p:transition>
    </mc:Choice>
    <mc:Fallback xmlns="">
      <p:transition spd="slow" advTm="40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E3BD9-8E2C-DD7A-84B1-EDBC511E87E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9D6C5E4-3D2E-AE70-AD1E-C58C18795979}"/>
              </a:ext>
            </a:extLst>
          </p:cNvPr>
          <p:cNvSpPr>
            <a:spLocks noGrp="1"/>
          </p:cNvSpPr>
          <p:nvPr>
            <p:ph type="pic" idx="1"/>
          </p:nvPr>
        </p:nvSpPr>
        <p:spPr>
          <a:xfrm>
            <a:off x="3887391" y="987427"/>
            <a:ext cx="4629150" cy="4873625"/>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a:extLst>
              <a:ext uri="{FF2B5EF4-FFF2-40B4-BE49-F238E27FC236}">
                <a16:creationId xmlns:a16="http://schemas.microsoft.com/office/drawing/2014/main" id="{1036C85B-1989-8991-9FCA-7A8098DE8173}"/>
              </a:ext>
            </a:extLst>
          </p:cNvPr>
          <p:cNvSpPr>
            <a:spLocks noGrp="1"/>
          </p:cNvSpPr>
          <p:nvPr>
            <p:ph type="body" sz="half" idx="2"/>
          </p:nvPr>
        </p:nvSpPr>
        <p:spPr>
          <a:xfrm>
            <a:off x="629841" y="2057400"/>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A75425E-701C-717B-508B-E12C25D5A350}"/>
              </a:ext>
            </a:extLst>
          </p:cNvPr>
          <p:cNvSpPr>
            <a:spLocks noGrp="1"/>
          </p:cNvSpPr>
          <p:nvPr>
            <p:ph type="dt" sz="half" idx="10"/>
          </p:nvPr>
        </p:nvSpPr>
        <p:spPr/>
        <p:txBody>
          <a:bodyPr/>
          <a:lstStyle/>
          <a:p>
            <a:fld id="{3A826E44-DDC3-3943-A8E9-5684802DF140}" type="datetimeFigureOut">
              <a:rPr lang="en-US" smtClean="0"/>
              <a:t>8/9/24</a:t>
            </a:fld>
            <a:endParaRPr lang="en-US"/>
          </a:p>
        </p:txBody>
      </p:sp>
      <p:sp>
        <p:nvSpPr>
          <p:cNvPr id="6" name="Footer Placeholder 5">
            <a:extLst>
              <a:ext uri="{FF2B5EF4-FFF2-40B4-BE49-F238E27FC236}">
                <a16:creationId xmlns:a16="http://schemas.microsoft.com/office/drawing/2014/main" id="{96FBCB4F-DA7F-E806-00F6-688B917CE5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78BEBA-3380-BF6A-3A78-C537060F9885}"/>
              </a:ext>
            </a:extLst>
          </p:cNvPr>
          <p:cNvSpPr>
            <a:spLocks noGrp="1"/>
          </p:cNvSpPr>
          <p:nvPr>
            <p:ph type="sldNum" sz="quarter" idx="12"/>
          </p:nvPr>
        </p:nvSpPr>
        <p:spPr/>
        <p:txBody>
          <a:bodyPr/>
          <a:lstStyle/>
          <a:p>
            <a:fld id="{B2EDA3DA-1BFB-A146-B3D6-9280E2716A7C}" type="slidenum">
              <a:rPr lang="en-US" smtClean="0"/>
              <a:t>‹#›</a:t>
            </a:fld>
            <a:endParaRPr lang="en-US"/>
          </a:p>
        </p:txBody>
      </p:sp>
    </p:spTree>
    <p:extLst>
      <p:ext uri="{BB962C8B-B14F-4D97-AF65-F5344CB8AC3E}">
        <p14:creationId xmlns:p14="http://schemas.microsoft.com/office/powerpoint/2010/main" val="1838005557"/>
      </p:ext>
    </p:extLst>
  </p:cSld>
  <p:clrMapOvr>
    <a:masterClrMapping/>
  </p:clrMapOvr>
  <mc:AlternateContent xmlns:mc="http://schemas.openxmlformats.org/markup-compatibility/2006" xmlns:p14="http://schemas.microsoft.com/office/powerpoint/2010/main">
    <mc:Choice Requires="p14">
      <p:transition spd="slow" p14:dur="3000" advTm="40000">
        <p:fade/>
      </p:transition>
    </mc:Choice>
    <mc:Fallback xmlns="">
      <p:transition spd="slow" advTm="40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F516F">
            <a:alpha val="19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45E47A-C9E3-B901-428E-BCE311C925B7}"/>
              </a:ext>
            </a:extLst>
          </p:cNvPr>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0B71F5-B51A-7C9A-77BD-E58F88B01DA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858F46-AE16-55D0-E46F-35FBA0D0C8A1}"/>
              </a:ext>
            </a:extLst>
          </p:cNvPr>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3A826E44-DDC3-3943-A8E9-5684802DF140}" type="datetimeFigureOut">
              <a:rPr lang="en-US" smtClean="0"/>
              <a:t>8/9/24</a:t>
            </a:fld>
            <a:endParaRPr lang="en-US"/>
          </a:p>
        </p:txBody>
      </p:sp>
      <p:sp>
        <p:nvSpPr>
          <p:cNvPr id="5" name="Footer Placeholder 4">
            <a:extLst>
              <a:ext uri="{FF2B5EF4-FFF2-40B4-BE49-F238E27FC236}">
                <a16:creationId xmlns:a16="http://schemas.microsoft.com/office/drawing/2014/main" id="{DCC2C7F8-D43A-91B1-D42D-9FD2B3EA8EDC}"/>
              </a:ext>
            </a:extLst>
          </p:cNvPr>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0B5EC63-8794-E5E9-CE4E-A23A335102AB}"/>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B2EDA3DA-1BFB-A146-B3D6-9280E2716A7C}" type="slidenum">
              <a:rPr lang="en-US" smtClean="0"/>
              <a:t>‹#›</a:t>
            </a:fld>
            <a:endParaRPr lang="en-US"/>
          </a:p>
        </p:txBody>
      </p:sp>
    </p:spTree>
    <p:extLst>
      <p:ext uri="{BB962C8B-B14F-4D97-AF65-F5344CB8AC3E}">
        <p14:creationId xmlns:p14="http://schemas.microsoft.com/office/powerpoint/2010/main" val="17012269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000" advTm="40000">
        <p:fade/>
      </p:transition>
    </mc:Choice>
    <mc:Fallback xmlns="">
      <p:transition spd="slow" advTm="40000">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F516F">
            <a:alpha val="19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548F59-2ABF-676A-3D37-3A5AAFC863A9}"/>
              </a:ext>
            </a:extLst>
          </p:cNvPr>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64A545-A3B2-F074-6731-4141E4564A4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ADBDE5-34F4-9D1C-193F-04D92DF5C434}"/>
              </a:ext>
            </a:extLst>
          </p:cNvPr>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CFB3F69-30B9-41C5-9EA9-6B0B915D9EED}" type="datetimeFigureOut">
              <a:rPr lang="en-US" smtClean="0"/>
              <a:t>8/9/24</a:t>
            </a:fld>
            <a:endParaRPr lang="en-US"/>
          </a:p>
        </p:txBody>
      </p:sp>
      <p:sp>
        <p:nvSpPr>
          <p:cNvPr id="5" name="Footer Placeholder 4">
            <a:extLst>
              <a:ext uri="{FF2B5EF4-FFF2-40B4-BE49-F238E27FC236}">
                <a16:creationId xmlns:a16="http://schemas.microsoft.com/office/drawing/2014/main" id="{E7736516-5FFD-E5FE-D0A9-1169346D349A}"/>
              </a:ext>
            </a:extLst>
          </p:cNvPr>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8B82B04-81AB-207E-BF57-16CAAD0F0A02}"/>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F50813-E32C-4891-B96D-DE3D5598002A}" type="slidenum">
              <a:rPr lang="en-US" smtClean="0"/>
              <a:t>‹#›</a:t>
            </a:fld>
            <a:endParaRPr lang="en-US"/>
          </a:p>
        </p:txBody>
      </p:sp>
    </p:spTree>
    <p:extLst>
      <p:ext uri="{BB962C8B-B14F-4D97-AF65-F5344CB8AC3E}">
        <p14:creationId xmlns:p14="http://schemas.microsoft.com/office/powerpoint/2010/main" val="8088613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3000" advTm="40000">
        <p:fade/>
      </p:transition>
    </mc:Choice>
    <mc:Fallback xmlns="">
      <p:transition spd="slow" advTm="40000">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Slide Background">
            <a:extLst>
              <a:ext uri="{FF2B5EF4-FFF2-40B4-BE49-F238E27FC236}">
                <a16:creationId xmlns:a16="http://schemas.microsoft.com/office/drawing/2014/main" id="{7B1AB9FE-36F5-4FD1-9850-DB5C5AD48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a:extLst>
              <a:ext uri="{FF2B5EF4-FFF2-40B4-BE49-F238E27FC236}">
                <a16:creationId xmlns:a16="http://schemas.microsoft.com/office/drawing/2014/main" id="{73744440-FD2B-F816-E4F8-F17C9FFF9D64}"/>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9774"/>
          <a:stretch/>
        </p:blipFill>
        <p:spPr>
          <a:xfrm>
            <a:off x="20" y="10"/>
            <a:ext cx="9143979" cy="5486390"/>
          </a:xfrm>
          <a:prstGeom prst="rect">
            <a:avLst/>
          </a:prstGeom>
          <a:effectLst>
            <a:outerShdw blurRad="596900" dist="330200" dir="8820000" sx="87000" sy="87000" algn="ctr" rotWithShape="0">
              <a:srgbClr val="000000">
                <a:alpha val="29000"/>
              </a:srgbClr>
            </a:outerShdw>
          </a:effectLst>
        </p:spPr>
      </p:pic>
      <p:sp useBgFill="1">
        <p:nvSpPr>
          <p:cNvPr id="30" name="Rectangle 29">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02"/>
            <a:ext cx="9144000" cy="1371598"/>
          </a:xfrm>
          <a:prstGeom prst="rect">
            <a:avLst/>
          </a:prstGeom>
          <a:ln>
            <a:noFill/>
          </a:ln>
          <a:effectLst>
            <a:outerShdw blurRad="254000" dist="114300" dir="20340000" sx="89000" sy="89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81FA8A-D1B3-E18A-70A1-BFAAD4479614}"/>
              </a:ext>
            </a:extLst>
          </p:cNvPr>
          <p:cNvSpPr>
            <a:spLocks noGrp="1"/>
          </p:cNvSpPr>
          <p:nvPr>
            <p:ph type="title"/>
          </p:nvPr>
        </p:nvSpPr>
        <p:spPr>
          <a:xfrm>
            <a:off x="442167" y="5746071"/>
            <a:ext cx="5261624" cy="852260"/>
          </a:xfrm>
        </p:spPr>
        <p:txBody>
          <a:bodyPr vert="horz" lIns="91440" tIns="45720" rIns="91440" bIns="45720" rtlCol="0" anchor="ctr">
            <a:normAutofit/>
          </a:bodyPr>
          <a:lstStyle/>
          <a:p>
            <a:pPr defTabSz="914400"/>
            <a:r>
              <a:rPr lang="en-US" sz="2600" b="1"/>
              <a:t>The Indian Citizenship Act of 1924</a:t>
            </a:r>
          </a:p>
        </p:txBody>
      </p:sp>
    </p:spTree>
    <p:extLst>
      <p:ext uri="{BB962C8B-B14F-4D97-AF65-F5344CB8AC3E}">
        <p14:creationId xmlns:p14="http://schemas.microsoft.com/office/powerpoint/2010/main" val="1647899624"/>
      </p:ext>
    </p:extLst>
  </p:cSld>
  <p:clrMapOvr>
    <a:masterClrMapping/>
  </p:clrMapOvr>
  <mc:AlternateContent xmlns:mc="http://schemas.openxmlformats.org/markup-compatibility/2006" xmlns:p14="http://schemas.microsoft.com/office/powerpoint/2010/main">
    <mc:Choice Requires="p14">
      <p:transition spd="slow" p14:dur="3000" advTm="40000">
        <p:fade/>
      </p:transition>
    </mc:Choice>
    <mc:Fallback xmlns="">
      <p:transition spd="slow" advTm="40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3" name="Rectangle 1052">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a:extLst>
              <a:ext uri="{FF2B5EF4-FFF2-40B4-BE49-F238E27FC236}">
                <a16:creationId xmlns:a16="http://schemas.microsoft.com/office/drawing/2014/main" id="{79D7EEEE-F1E5-BDAB-1DD1-2E97771B09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640" r="30110" b="1"/>
          <a:stretch/>
        </p:blipFill>
        <p:spPr bwMode="auto">
          <a:xfrm>
            <a:off x="554969" y="1095407"/>
            <a:ext cx="3566210" cy="4754947"/>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noFill/>
          <a:ln w="28575">
            <a:noFill/>
          </a:ln>
          <a:extLst>
            <a:ext uri="{909E8E84-426E-40DD-AFC4-6F175D3DCCD1}">
              <a14:hiddenFill xmlns:a14="http://schemas.microsoft.com/office/drawing/2010/main">
                <a:solidFill>
                  <a:srgbClr val="FFFFFF"/>
                </a:solidFill>
              </a14:hiddenFill>
            </a:ext>
          </a:extLst>
        </p:spPr>
      </p:pic>
      <p:grpSp>
        <p:nvGrpSpPr>
          <p:cNvPr id="1055" name="Group 1054">
            <a:extLst>
              <a:ext uri="{FF2B5EF4-FFF2-40B4-BE49-F238E27FC236}">
                <a16:creationId xmlns:a16="http://schemas.microsoft.com/office/drawing/2014/main" id="{B894EFA8-F425-4D19-A94B-445388B31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396390" cy="717514"/>
            <a:chOff x="0" y="377893"/>
            <a:chExt cx="1861854" cy="717514"/>
          </a:xfrm>
          <a:solidFill>
            <a:schemeClr val="bg1"/>
          </a:solidFill>
        </p:grpSpPr>
        <p:sp>
          <p:nvSpPr>
            <p:cNvPr id="1056" name="Freeform: Shape 1055">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057" name="Freeform: Shape 1056">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3" name="TextBox 2">
            <a:extLst>
              <a:ext uri="{FF2B5EF4-FFF2-40B4-BE49-F238E27FC236}">
                <a16:creationId xmlns:a16="http://schemas.microsoft.com/office/drawing/2014/main" id="{F0F63E9A-C2BE-23D9-8936-BD62CD83EE77}"/>
              </a:ext>
            </a:extLst>
          </p:cNvPr>
          <p:cNvSpPr txBox="1"/>
          <p:nvPr/>
        </p:nvSpPr>
        <p:spPr>
          <a:xfrm>
            <a:off x="4676151" y="1820369"/>
            <a:ext cx="3912879" cy="4351338"/>
          </a:xfrm>
          <a:prstGeom prst="rect">
            <a:avLst/>
          </a:prstGeom>
        </p:spPr>
        <p:txBody>
          <a:bodyPr vert="horz" lIns="91440" tIns="45720" rIns="91440" bIns="45720" rtlCol="0">
            <a:normAutofit/>
          </a:bodyPr>
          <a:lstStyle/>
          <a:p>
            <a:pPr marL="77151" indent="-228600">
              <a:lnSpc>
                <a:spcPct val="90000"/>
              </a:lnSpc>
              <a:buFont typeface="Arial" panose="020B0604020202020204" pitchFamily="34" charset="0"/>
              <a:buChar char="•"/>
              <a:defRPr/>
            </a:pPr>
            <a:r>
              <a:rPr lang="en-US" sz="1300" b="1">
                <a:solidFill>
                  <a:schemeClr val="bg1"/>
                </a:solidFill>
              </a:rPr>
              <a:t>2024 Native American $1 Coin in Commemoration of the </a:t>
            </a:r>
            <a:br>
              <a:rPr lang="en-US" sz="1300" b="1">
                <a:solidFill>
                  <a:schemeClr val="bg1"/>
                </a:solidFill>
              </a:rPr>
            </a:br>
            <a:r>
              <a:rPr lang="en-US" sz="1300" b="1">
                <a:solidFill>
                  <a:schemeClr val="bg1"/>
                </a:solidFill>
              </a:rPr>
              <a:t>Indian Citizenship Act of 1924</a:t>
            </a:r>
          </a:p>
          <a:p>
            <a:pPr marL="77151" indent="-228600">
              <a:lnSpc>
                <a:spcPct val="90000"/>
              </a:lnSpc>
              <a:buFont typeface="Arial" panose="020B0604020202020204" pitchFamily="34" charset="0"/>
              <a:buChar char="•"/>
              <a:defRPr/>
            </a:pPr>
            <a:endParaRPr lang="en-US" sz="1300" b="1">
              <a:solidFill>
                <a:schemeClr val="bg1"/>
              </a:solidFill>
            </a:endParaRPr>
          </a:p>
          <a:p>
            <a:pPr marL="77151" indent="-228600">
              <a:lnSpc>
                <a:spcPct val="90000"/>
              </a:lnSpc>
              <a:spcAft>
                <a:spcPts val="600"/>
              </a:spcAft>
              <a:buFont typeface="Arial" panose="020B0604020202020204" pitchFamily="34" charset="0"/>
              <a:buChar char="•"/>
              <a:defRPr/>
            </a:pPr>
            <a:r>
              <a:rPr lang="en-US" sz="1300">
                <a:solidFill>
                  <a:schemeClr val="bg1"/>
                </a:solidFill>
              </a:rPr>
              <a:t>On June 2, 1924, the Indian Citizenship Act was signed into law, granting U.S. citizenship to “all non-citizen Indians born within the territorial limits of the United States.” The Act notably did not require American Indians to give up their tribal citizenship to become U.S. citizens, allowing individual Indian people to preserve their tribal identity and their right to communal tribal property.</a:t>
            </a:r>
          </a:p>
          <a:p>
            <a:pPr marL="334320" indent="-228600">
              <a:lnSpc>
                <a:spcPct val="90000"/>
              </a:lnSpc>
              <a:buFont typeface="Arial" panose="020B0604020202020204" pitchFamily="34" charset="0"/>
              <a:buChar char="•"/>
              <a:defRPr/>
            </a:pPr>
            <a:r>
              <a:rPr lang="en-US" sz="1300">
                <a:solidFill>
                  <a:schemeClr val="bg1"/>
                </a:solidFill>
              </a:rPr>
              <a:t>The obverse (heads) design is a portrait of </a:t>
            </a:r>
          </a:p>
          <a:p>
            <a:pPr marL="420043" lvl="1" indent="-228600">
              <a:lnSpc>
                <a:spcPct val="90000"/>
              </a:lnSpc>
              <a:buFont typeface="Arial" panose="020B0604020202020204" pitchFamily="34" charset="0"/>
              <a:buChar char="•"/>
              <a:defRPr/>
            </a:pPr>
            <a:r>
              <a:rPr lang="en-US" sz="1300">
                <a:solidFill>
                  <a:schemeClr val="bg1"/>
                </a:solidFill>
              </a:rPr>
              <a:t>Sacagawea carrying her infant son Jean-Baptiste.</a:t>
            </a:r>
          </a:p>
          <a:p>
            <a:pPr marL="77151" indent="-228600">
              <a:lnSpc>
                <a:spcPct val="90000"/>
              </a:lnSpc>
              <a:buFont typeface="Arial" panose="020B0604020202020204" pitchFamily="34" charset="0"/>
              <a:buChar char="•"/>
              <a:defRPr/>
            </a:pPr>
            <a:endParaRPr lang="en-US" sz="1300">
              <a:solidFill>
                <a:schemeClr val="bg1"/>
              </a:solidFill>
            </a:endParaRPr>
          </a:p>
          <a:p>
            <a:pPr marL="334320" indent="-228600">
              <a:lnSpc>
                <a:spcPct val="90000"/>
              </a:lnSpc>
              <a:buFont typeface="Arial" panose="020B0604020202020204" pitchFamily="34" charset="0"/>
              <a:buChar char="•"/>
              <a:defRPr/>
            </a:pPr>
            <a:r>
              <a:rPr lang="en-US" sz="1300">
                <a:solidFill>
                  <a:schemeClr val="bg1"/>
                </a:solidFill>
              </a:rPr>
              <a:t>The reverse (tails) design shows an eagle staff, </a:t>
            </a:r>
          </a:p>
          <a:p>
            <a:pPr marL="420043" lvl="1" indent="-228600">
              <a:lnSpc>
                <a:spcPct val="90000"/>
              </a:lnSpc>
              <a:buFont typeface="Arial" panose="020B0604020202020204" pitchFamily="34" charset="0"/>
              <a:buChar char="•"/>
              <a:defRPr/>
            </a:pPr>
            <a:r>
              <a:rPr lang="en-US" sz="1300">
                <a:solidFill>
                  <a:schemeClr val="bg1"/>
                </a:solidFill>
              </a:rPr>
              <a:t>an American Indian Symbol of respect, honor,</a:t>
            </a:r>
          </a:p>
          <a:p>
            <a:pPr marL="420043" lvl="1" indent="-228600">
              <a:lnSpc>
                <a:spcPct val="90000"/>
              </a:lnSpc>
              <a:buFont typeface="Arial" panose="020B0604020202020204" pitchFamily="34" charset="0"/>
              <a:buChar char="•"/>
              <a:defRPr/>
            </a:pPr>
            <a:r>
              <a:rPr lang="en-US" sz="1300">
                <a:solidFill>
                  <a:schemeClr val="bg1"/>
                </a:solidFill>
              </a:rPr>
              <a:t>and patriotism, together with an American flag </a:t>
            </a:r>
          </a:p>
          <a:p>
            <a:pPr marL="420043" lvl="1" indent="-228600">
              <a:lnSpc>
                <a:spcPct val="90000"/>
              </a:lnSpc>
              <a:buFont typeface="Arial" panose="020B0604020202020204" pitchFamily="34" charset="0"/>
              <a:buChar char="•"/>
              <a:defRPr/>
            </a:pPr>
            <a:r>
              <a:rPr lang="en-US" sz="1300">
                <a:solidFill>
                  <a:schemeClr val="bg1"/>
                </a:solidFill>
              </a:rPr>
              <a:t>to represent the dual citizenship of Native Americans.</a:t>
            </a:r>
          </a:p>
          <a:p>
            <a:pPr marL="420043" lvl="1" indent="-228600">
              <a:lnSpc>
                <a:spcPct val="90000"/>
              </a:lnSpc>
              <a:buFont typeface="Arial" panose="020B0604020202020204" pitchFamily="34" charset="0"/>
              <a:buChar char="•"/>
              <a:defRPr/>
            </a:pPr>
            <a:endParaRPr lang="en-US" sz="1300" dirty="0">
              <a:solidFill>
                <a:schemeClr val="bg1"/>
              </a:solidFill>
            </a:endParaRPr>
          </a:p>
        </p:txBody>
      </p:sp>
      <p:grpSp>
        <p:nvGrpSpPr>
          <p:cNvPr id="1059"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21453" y="5987064"/>
            <a:ext cx="790849" cy="469689"/>
            <a:chOff x="9841624" y="4115729"/>
            <a:chExt cx="602169" cy="268223"/>
          </a:xfrm>
          <a:solidFill>
            <a:schemeClr val="bg1"/>
          </a:solidFill>
        </p:grpSpPr>
        <p:sp>
          <p:nvSpPr>
            <p:cNvPr id="1060" name="Freeform: Shape 1059">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61" name="Freeform: Shape 1060">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62" name="Freeform: Shape 1061">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63" name="Freeform: Shape 1062">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64" name="Freeform: Shape 1063">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013411192"/>
      </p:ext>
    </p:extLst>
  </p:cSld>
  <p:clrMapOvr>
    <a:masterClrMapping/>
  </p:clrMapOvr>
  <mc:AlternateContent xmlns:mc="http://schemas.openxmlformats.org/markup-compatibility/2006" xmlns:p14="http://schemas.microsoft.com/office/powerpoint/2010/main">
    <mc:Choice Requires="p14">
      <p:transition spd="slow" p14:dur="3000" advTm="40000">
        <p:fade/>
      </p:transition>
    </mc:Choice>
    <mc:Fallback xmlns="">
      <p:transition spd="slow" advTm="40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857250"/>
            <a:ext cx="9143771"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Picture Placeholder 4">
            <a:extLst>
              <a:ext uri="{FF2B5EF4-FFF2-40B4-BE49-F238E27FC236}">
                <a16:creationId xmlns:a16="http://schemas.microsoft.com/office/drawing/2014/main" id="{02B231DE-4B22-B887-C94E-1BCAC075EDC6}"/>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27933" r="-1" b="14890"/>
          <a:stretch/>
        </p:blipFill>
        <p:spPr>
          <a:xfrm>
            <a:off x="1" y="857250"/>
            <a:ext cx="9171097" cy="3500196"/>
          </a:xfrm>
          <a:prstGeom prst="rect">
            <a:avLst/>
          </a:prstGeom>
          <a:effectLst>
            <a:outerShdw blurRad="254000" dist="50800" dir="5400000" algn="ctr" rotWithShape="0">
              <a:srgbClr val="000000">
                <a:alpha val="43137"/>
              </a:srgbClr>
            </a:outerShdw>
          </a:effectLst>
        </p:spPr>
      </p:pic>
      <p:grpSp>
        <p:nvGrpSpPr>
          <p:cNvPr id="28" name="Group 27">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9" y="3097859"/>
            <a:ext cx="9171096" cy="1371600"/>
            <a:chOff x="-305" y="2987478"/>
            <a:chExt cx="12188952" cy="1828800"/>
          </a:xfrm>
        </p:grpSpPr>
        <p:sp>
          <p:nvSpPr>
            <p:cNvPr id="20" name="Freeform: Shape 19">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sz="1350"/>
            </a:p>
          </p:txBody>
        </p:sp>
        <p:sp>
          <p:nvSpPr>
            <p:cNvPr id="29" name="Freeform: Shape 28">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sz="1350"/>
            </a:p>
          </p:txBody>
        </p:sp>
        <p:sp>
          <p:nvSpPr>
            <p:cNvPr id="22" name="Freeform: Shape 21">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useBgFill="1">
          <p:nvSpPr>
            <p:cNvPr id="30" name="Freeform: Shape 29">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sz="1350" dirty="0"/>
            </a:p>
          </p:txBody>
        </p:sp>
      </p:grpSp>
      <p:sp>
        <p:nvSpPr>
          <p:cNvPr id="2" name="Title 1">
            <a:extLst>
              <a:ext uri="{FF2B5EF4-FFF2-40B4-BE49-F238E27FC236}">
                <a16:creationId xmlns:a16="http://schemas.microsoft.com/office/drawing/2014/main" id="{6D67B3FA-D002-7541-9E06-F4FD4CABDB78}"/>
              </a:ext>
            </a:extLst>
          </p:cNvPr>
          <p:cNvSpPr>
            <a:spLocks noGrp="1"/>
          </p:cNvSpPr>
          <p:nvPr>
            <p:ph type="title"/>
          </p:nvPr>
        </p:nvSpPr>
        <p:spPr>
          <a:xfrm>
            <a:off x="0" y="3597449"/>
            <a:ext cx="9143771" cy="2675098"/>
          </a:xfrm>
          <a:noFill/>
          <a:effectLst>
            <a:glow rad="127000">
              <a:schemeClr val="bg1"/>
            </a:glow>
            <a:softEdge rad="457200"/>
          </a:effectLst>
        </p:spPr>
        <p:txBody>
          <a:bodyPr vert="horz" lIns="68580" tIns="34290" rIns="68580" bIns="34290" rtlCol="0" anchor="ctr">
            <a:normAutofit/>
          </a:bodyPr>
          <a:lstStyle/>
          <a:p>
            <a:pPr algn="ctr"/>
            <a:r>
              <a:rPr lang="en-US" sz="1800" dirty="0">
                <a:solidFill>
                  <a:schemeClr val="bg1"/>
                </a:solidFill>
                <a:latin typeface="Century Schoolbook" panose="02040604050505020304" pitchFamily="18" charset="0"/>
              </a:rPr>
              <a:t>The text of the </a:t>
            </a:r>
            <a:r>
              <a:rPr lang="en-US" sz="1800" b="1" dirty="0">
                <a:solidFill>
                  <a:schemeClr val="bg1"/>
                </a:solidFill>
                <a:latin typeface="Century Schoolbook" panose="02040604050505020304" pitchFamily="18" charset="0"/>
              </a:rPr>
              <a:t>Indian Citizenship Act of 1924,</a:t>
            </a:r>
            <a:r>
              <a:rPr lang="en-US" sz="1800" dirty="0">
                <a:solidFill>
                  <a:schemeClr val="bg1"/>
                </a:solidFill>
                <a:latin typeface="Century Schoolbook" panose="02040604050505020304" pitchFamily="18" charset="0"/>
              </a:rPr>
              <a:t> signed into law by </a:t>
            </a:r>
            <a:br>
              <a:rPr lang="en-US" sz="1800" dirty="0">
                <a:solidFill>
                  <a:schemeClr val="bg1"/>
                </a:solidFill>
                <a:latin typeface="Century Schoolbook" panose="02040604050505020304" pitchFamily="18" charset="0"/>
              </a:rPr>
            </a:br>
            <a:r>
              <a:rPr lang="en-US" sz="1800" dirty="0">
                <a:solidFill>
                  <a:schemeClr val="bg1"/>
                </a:solidFill>
                <a:latin typeface="Century Schoolbook" panose="02040604050505020304" pitchFamily="18" charset="0"/>
              </a:rPr>
              <a:t>President Calvin Coolidge on June 2,1924 reads as follows:</a:t>
            </a:r>
            <a:br>
              <a:rPr lang="en-US" sz="1800" dirty="0">
                <a:solidFill>
                  <a:schemeClr val="bg1"/>
                </a:solidFill>
                <a:latin typeface="Century Schoolbook" panose="02040604050505020304" pitchFamily="18" charset="0"/>
              </a:rPr>
            </a:br>
            <a:br>
              <a:rPr lang="en-US" dirty="0">
                <a:solidFill>
                  <a:schemeClr val="tx2"/>
                </a:solidFill>
                <a:latin typeface="Century Schoolbook" panose="02040604050505020304" pitchFamily="18" charset="0"/>
              </a:rPr>
            </a:br>
            <a:r>
              <a:rPr lang="en-US" sz="1800" b="1" i="1" dirty="0">
                <a:solidFill>
                  <a:schemeClr val="tx2"/>
                </a:solidFill>
                <a:latin typeface="Century Schoolbook" panose="02040604050505020304" pitchFamily="18" charset="0"/>
              </a:rPr>
              <a:t>Be it enacted by the Senate and House of Representatives of the United States of America in Congress assembled</a:t>
            </a:r>
            <a:r>
              <a:rPr lang="en-US" sz="1800" dirty="0">
                <a:solidFill>
                  <a:schemeClr val="tx2"/>
                </a:solidFill>
                <a:latin typeface="Century Schoolbook" panose="02040604050505020304" pitchFamily="18" charset="0"/>
              </a:rPr>
              <a:t>, That all non citizen Indians born within the territorial limits of the United States be, and they are hereby, declared to be citizens of the United States:  </a:t>
            </a:r>
            <a:r>
              <a:rPr lang="en-US" sz="1800" b="1" i="1" dirty="0">
                <a:solidFill>
                  <a:schemeClr val="tx2"/>
                </a:solidFill>
                <a:latin typeface="Century Schoolbook" panose="02040604050505020304" pitchFamily="18" charset="0"/>
              </a:rPr>
              <a:t>Provided </a:t>
            </a:r>
            <a:r>
              <a:rPr lang="en-US" sz="1800" dirty="0">
                <a:solidFill>
                  <a:schemeClr val="tx2"/>
                </a:solidFill>
                <a:latin typeface="Century Schoolbook" panose="02040604050505020304" pitchFamily="18" charset="0"/>
              </a:rPr>
              <a:t>That the granting of such citizenship shall not in any manner impair or otherwise affect the right of any Indian to tribal or other property.</a:t>
            </a:r>
          </a:p>
        </p:txBody>
      </p:sp>
    </p:spTree>
    <p:extLst>
      <p:ext uri="{BB962C8B-B14F-4D97-AF65-F5344CB8AC3E}">
        <p14:creationId xmlns:p14="http://schemas.microsoft.com/office/powerpoint/2010/main" val="1046184499"/>
      </p:ext>
    </p:extLst>
  </p:cSld>
  <p:clrMapOvr>
    <a:masterClrMapping/>
  </p:clrMapOvr>
  <mc:AlternateContent xmlns:mc="http://schemas.openxmlformats.org/markup-compatibility/2006" xmlns:p14="http://schemas.microsoft.com/office/powerpoint/2010/main">
    <mc:Choice Requires="p14">
      <p:transition spd="slow" p14:dur="3000" advTm="40000">
        <p:fade/>
      </p:transition>
    </mc:Choice>
    <mc:Fallback xmlns="">
      <p:transition spd="slow" advTm="40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Placeholder 5" descr="A person in a suit and hat&#10;&#10;Description automatically generated">
            <a:extLst>
              <a:ext uri="{FF2B5EF4-FFF2-40B4-BE49-F238E27FC236}">
                <a16:creationId xmlns:a16="http://schemas.microsoft.com/office/drawing/2014/main" id="{E822CD2A-A50D-A4C0-88D4-EF6A361B5A58}"/>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308" r="10308"/>
          <a:stretch/>
        </p:blipFill>
        <p:spPr>
          <a:xfrm>
            <a:off x="3082597" y="857258"/>
            <a:ext cx="6061405" cy="5143493"/>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p:spPr>
      </p:pic>
      <p:sp useBgFill="1">
        <p:nvSpPr>
          <p:cNvPr id="40" name="Freeform: Shape 39">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857250"/>
            <a:ext cx="3719285" cy="51435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783">
              <a:defRPr/>
            </a:pPr>
            <a:endParaRPr lang="en-US" sz="1350">
              <a:solidFill>
                <a:prstClr val="white"/>
              </a:solidFill>
              <a:latin typeface="Calibri" panose="020F0502020204030204"/>
            </a:endParaRPr>
          </a:p>
        </p:txBody>
      </p:sp>
      <p:sp useBgFill="1">
        <p:nvSpPr>
          <p:cNvPr id="42" name="Freeform: Shape 41">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857250"/>
            <a:ext cx="3711665" cy="51435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783">
              <a:defRPr/>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24A58167-38BD-5B95-3706-D4D8999E09FC}"/>
              </a:ext>
            </a:extLst>
          </p:cNvPr>
          <p:cNvSpPr>
            <a:spLocks noGrp="1"/>
          </p:cNvSpPr>
          <p:nvPr>
            <p:ph type="title"/>
          </p:nvPr>
        </p:nvSpPr>
        <p:spPr>
          <a:xfrm>
            <a:off x="358486" y="1699023"/>
            <a:ext cx="3017520" cy="2403101"/>
          </a:xfrm>
        </p:spPr>
        <p:txBody>
          <a:bodyPr vert="horz" lIns="68580" tIns="34290" rIns="68580" bIns="34290" rtlCol="0" anchor="b">
            <a:normAutofit/>
          </a:bodyPr>
          <a:lstStyle/>
          <a:p>
            <a:r>
              <a:rPr lang="en-US" sz="3300"/>
              <a:t>The Cowlitz Tribe sent </a:t>
            </a:r>
            <a:br>
              <a:rPr lang="en-US" sz="3300"/>
            </a:br>
            <a:r>
              <a:rPr lang="en-US" sz="3300"/>
              <a:t>Frank Iyall to Washington, D.C.</a:t>
            </a:r>
          </a:p>
        </p:txBody>
      </p:sp>
      <p:sp>
        <p:nvSpPr>
          <p:cNvPr id="44" name="Rectangle 4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69941" y="1117343"/>
            <a:ext cx="109728"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prstClr val="white"/>
              </a:solidFill>
              <a:latin typeface="Calibri" panose="020F0502020204030204"/>
            </a:endParaRPr>
          </a:p>
        </p:txBody>
      </p:sp>
      <p:sp>
        <p:nvSpPr>
          <p:cNvPr id="46" name="Rectangle 4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2" y="4267440"/>
            <a:ext cx="301752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prstClr val="white"/>
              </a:solidFill>
              <a:latin typeface="Calibri" panose="020F0502020204030204"/>
            </a:endParaRPr>
          </a:p>
        </p:txBody>
      </p:sp>
    </p:spTree>
    <p:extLst>
      <p:ext uri="{BB962C8B-B14F-4D97-AF65-F5344CB8AC3E}">
        <p14:creationId xmlns:p14="http://schemas.microsoft.com/office/powerpoint/2010/main" val="504519706"/>
      </p:ext>
    </p:extLst>
  </p:cSld>
  <p:clrMapOvr>
    <a:masterClrMapping/>
  </p:clrMapOvr>
  <mc:AlternateContent xmlns:mc="http://schemas.openxmlformats.org/markup-compatibility/2006" xmlns:p14="http://schemas.microsoft.com/office/powerpoint/2010/main">
    <mc:Choice Requires="p14">
      <p:transition spd="slow" p14:dur="3000" advTm="40000">
        <p:fade/>
      </p:transition>
    </mc:Choice>
    <mc:Fallback xmlns="">
      <p:transition spd="slow" advTm="4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5CFB09F0-3A29-6801-EC28-ECEAF852C83C}"/>
              </a:ext>
            </a:extLst>
          </p:cNvPr>
          <p:cNvSpPr>
            <a:spLocks noGrp="1"/>
          </p:cNvSpPr>
          <p:nvPr>
            <p:ph type="title"/>
          </p:nvPr>
        </p:nvSpPr>
        <p:spPr>
          <a:xfrm>
            <a:off x="617582" y="1548538"/>
            <a:ext cx="3872267" cy="1976995"/>
          </a:xfrm>
        </p:spPr>
        <p:txBody>
          <a:bodyPr vert="horz" lIns="68580" tIns="34290" rIns="68580" bIns="34290" rtlCol="0" anchor="b">
            <a:normAutofit/>
          </a:bodyPr>
          <a:lstStyle/>
          <a:p>
            <a:r>
              <a:rPr lang="en-US" sz="2250"/>
              <a:t>Annual Cowlitz General Meeting </a:t>
            </a:r>
            <a:br>
              <a:rPr lang="en-US" sz="2250"/>
            </a:br>
            <a:br>
              <a:rPr lang="en-US" sz="2250" i="1"/>
            </a:br>
            <a:r>
              <a:rPr lang="en-US" sz="2250" b="1" i="1"/>
              <a:t>…The tribe voted to send Iyall back to Washington, D.C again, and continue pressing their claims…</a:t>
            </a:r>
            <a:endParaRPr lang="en-US" sz="2250" b="1"/>
          </a:p>
        </p:txBody>
      </p:sp>
      <p:sp>
        <p:nvSpPr>
          <p:cNvPr id="39" name="Rectangle 38">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3873910"/>
            <a:ext cx="9144000" cy="2126840"/>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Rectangle 40">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1" y="3873916"/>
            <a:ext cx="6115049" cy="2126835"/>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Rectangle 42">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3873915"/>
            <a:ext cx="9190104" cy="2126836"/>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6" name="Picture Placeholder 5" descr="A close-up of a newspaper&#10;&#10;Description automatically generated">
            <a:extLst>
              <a:ext uri="{FF2B5EF4-FFF2-40B4-BE49-F238E27FC236}">
                <a16:creationId xmlns:a16="http://schemas.microsoft.com/office/drawing/2014/main" id="{DB7D4672-5EE7-4B7C-F9DC-552E3CE6F3D4}"/>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2777" r="1" b="1"/>
          <a:stretch/>
        </p:blipFill>
        <p:spPr>
          <a:xfrm>
            <a:off x="5543923" y="1204804"/>
            <a:ext cx="2645282" cy="4164895"/>
          </a:xfrm>
          <a:prstGeom prst="rect">
            <a:avLst/>
          </a:prstGeom>
        </p:spPr>
      </p:pic>
      <p:sp>
        <p:nvSpPr>
          <p:cNvPr id="45" name="Rectangle 44">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657848"/>
            <a:ext cx="9143999" cy="342902"/>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12301360"/>
      </p:ext>
    </p:extLst>
  </p:cSld>
  <p:clrMapOvr>
    <a:masterClrMapping/>
  </p:clrMapOvr>
  <mc:AlternateContent xmlns:mc="http://schemas.openxmlformats.org/markup-compatibility/2006" xmlns:p14="http://schemas.microsoft.com/office/powerpoint/2010/main">
    <mc:Choice Requires="p14">
      <p:transition spd="slow" p14:dur="3000" advTm="40000">
        <p:fade/>
      </p:transition>
    </mc:Choice>
    <mc:Fallback xmlns="">
      <p:transition spd="slow" advTm="40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0DEB81F9-6BB1-7DBB-B9BE-77B4A8C9D31A}"/>
              </a:ext>
            </a:extLst>
          </p:cNvPr>
          <p:cNvSpPr>
            <a:spLocks noGrp="1"/>
          </p:cNvSpPr>
          <p:nvPr>
            <p:ph type="title"/>
          </p:nvPr>
        </p:nvSpPr>
        <p:spPr>
          <a:xfrm>
            <a:off x="617582" y="1548538"/>
            <a:ext cx="3872267" cy="1976995"/>
          </a:xfrm>
        </p:spPr>
        <p:txBody>
          <a:bodyPr vert="horz" lIns="68580" tIns="34290" rIns="68580" bIns="34290" rtlCol="0" anchor="b">
            <a:normAutofit/>
          </a:bodyPr>
          <a:lstStyle/>
          <a:p>
            <a:r>
              <a:rPr lang="en-US" sz="1200"/>
              <a:t>Cowlitz Tribal Delegate </a:t>
            </a:r>
            <a:br>
              <a:rPr lang="en-US" sz="1200"/>
            </a:br>
            <a:r>
              <a:rPr lang="en-US" sz="1200"/>
              <a:t>Frank Iyall</a:t>
            </a:r>
            <a:br>
              <a:rPr lang="en-US" sz="1200"/>
            </a:br>
            <a:br>
              <a:rPr lang="en-US" sz="1200"/>
            </a:br>
            <a:br>
              <a:rPr lang="en-US" sz="1200"/>
            </a:br>
            <a:r>
              <a:rPr lang="en-US" sz="1200" b="1" i="1"/>
              <a:t>“Frank Iyall, was a Cowlitz Tribal member who was an effective lobbyist for Indian rights in Washington, D.C.  He stood up for</a:t>
            </a:r>
            <a:br>
              <a:rPr lang="en-US" sz="1200" b="1" i="1"/>
            </a:br>
            <a:r>
              <a:rPr lang="en-US" sz="1200" b="1" i="1"/>
              <a:t>Tribal Sovereignty rights, </a:t>
            </a:r>
            <a:br>
              <a:rPr lang="en-US" sz="1200" b="1" i="1"/>
            </a:br>
            <a:r>
              <a:rPr lang="en-US" sz="1200" b="1" i="1"/>
              <a:t>treaty recognition, </a:t>
            </a:r>
            <a:br>
              <a:rPr lang="en-US" sz="1200" b="1" i="1"/>
            </a:br>
            <a:r>
              <a:rPr lang="en-US" sz="1200" b="1" i="1"/>
              <a:t>and the Indian right to vote.” </a:t>
            </a:r>
          </a:p>
        </p:txBody>
      </p:sp>
      <p:sp>
        <p:nvSpPr>
          <p:cNvPr id="18" name="Rectangle 17">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3873910"/>
            <a:ext cx="9144000" cy="2126840"/>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1" y="3873916"/>
            <a:ext cx="6115049" cy="2126835"/>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Rectangle 21">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3873915"/>
            <a:ext cx="9190104" cy="2126836"/>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4" name="Picture 3" descr="A person in a suit and tie&#10;&#10;Description automatically generated">
            <a:extLst>
              <a:ext uri="{FF2B5EF4-FFF2-40B4-BE49-F238E27FC236}">
                <a16:creationId xmlns:a16="http://schemas.microsoft.com/office/drawing/2014/main" id="{BB05CE5A-D934-3446-F2B2-E42AB9E832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8851" y="1204804"/>
            <a:ext cx="2915426" cy="4164895"/>
          </a:xfrm>
          <a:prstGeom prst="rect">
            <a:avLst/>
          </a:prstGeom>
        </p:spPr>
      </p:pic>
      <p:sp>
        <p:nvSpPr>
          <p:cNvPr id="24" name="Rectangle 23">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657848"/>
            <a:ext cx="9143999" cy="342902"/>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295190665"/>
      </p:ext>
    </p:extLst>
  </p:cSld>
  <p:clrMapOvr>
    <a:masterClrMapping/>
  </p:clrMapOvr>
  <mc:AlternateContent xmlns:mc="http://schemas.openxmlformats.org/markup-compatibility/2006" xmlns:p14="http://schemas.microsoft.com/office/powerpoint/2010/main">
    <mc:Choice Requires="p14">
      <p:transition spd="slow" p14:dur="3000" advTm="40000">
        <p:fade/>
      </p:transition>
    </mc:Choice>
    <mc:Fallback xmlns="">
      <p:transition spd="slow" advTm="40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4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282344"/>
            <a:ext cx="9143997"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5282344"/>
            <a:ext cx="6086475"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5282344"/>
            <a:ext cx="9143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8F71F5-D4C9-C5B4-5DF9-3B576060C339}"/>
              </a:ext>
            </a:extLst>
          </p:cNvPr>
          <p:cNvSpPr>
            <a:spLocks noGrp="1"/>
          </p:cNvSpPr>
          <p:nvPr>
            <p:ph type="title"/>
          </p:nvPr>
        </p:nvSpPr>
        <p:spPr>
          <a:xfrm>
            <a:off x="524785" y="5490971"/>
            <a:ext cx="8190232" cy="1159200"/>
          </a:xfrm>
        </p:spPr>
        <p:txBody>
          <a:bodyPr vert="horz" lIns="91440" tIns="45720" rIns="91440" bIns="45720" rtlCol="0" anchor="ctr">
            <a:normAutofit/>
          </a:bodyPr>
          <a:lstStyle/>
          <a:p>
            <a:pPr defTabSz="914400"/>
            <a:r>
              <a:rPr lang="en-US" sz="2500" kern="1200" dirty="0">
                <a:solidFill>
                  <a:srgbClr val="FFFFFF"/>
                </a:solidFill>
                <a:latin typeface="+mj-lt"/>
                <a:ea typeface="+mj-ea"/>
                <a:cs typeface="+mj-cs"/>
              </a:rPr>
              <a:t>Frank (sitting 4</a:t>
            </a:r>
            <a:r>
              <a:rPr lang="en-US" sz="2500" kern="1200" baseline="30000" dirty="0">
                <a:solidFill>
                  <a:srgbClr val="FFFFFF"/>
                </a:solidFill>
                <a:latin typeface="+mj-lt"/>
                <a:ea typeface="+mj-ea"/>
                <a:cs typeface="+mj-cs"/>
              </a:rPr>
              <a:t>th</a:t>
            </a:r>
            <a:r>
              <a:rPr lang="en-US" sz="2500" kern="1200" dirty="0">
                <a:solidFill>
                  <a:srgbClr val="FFFFFF"/>
                </a:solidFill>
                <a:latin typeface="+mj-lt"/>
                <a:ea typeface="+mj-ea"/>
                <a:cs typeface="+mj-cs"/>
              </a:rPr>
              <a:t> on the left)  next to President </a:t>
            </a:r>
            <a:r>
              <a:rPr lang="en-US" sz="2500" kern="1200">
                <a:solidFill>
                  <a:srgbClr val="FFFFFF"/>
                </a:solidFill>
                <a:latin typeface="+mj-lt"/>
                <a:ea typeface="+mj-ea"/>
                <a:cs typeface="+mj-cs"/>
              </a:rPr>
              <a:t>Coolidge, with </a:t>
            </a:r>
            <a:r>
              <a:rPr lang="en-US" sz="2500" kern="1200" dirty="0">
                <a:solidFill>
                  <a:srgbClr val="FFFFFF"/>
                </a:solidFill>
                <a:latin typeface="+mj-lt"/>
                <a:ea typeface="+mj-ea"/>
                <a:cs typeface="+mj-cs"/>
              </a:rPr>
              <a:t>other leaders at the signing of the Indian Citizenship Act of 1924.</a:t>
            </a:r>
          </a:p>
        </p:txBody>
      </p:sp>
      <p:sp>
        <p:nvSpPr>
          <p:cNvPr id="3" name="TextBox 2">
            <a:extLst>
              <a:ext uri="{FF2B5EF4-FFF2-40B4-BE49-F238E27FC236}">
                <a16:creationId xmlns:a16="http://schemas.microsoft.com/office/drawing/2014/main" id="{126ADCB5-3CF1-F77E-9802-70EA8E4A7C2E}"/>
              </a:ext>
            </a:extLst>
          </p:cNvPr>
          <p:cNvSpPr txBox="1"/>
          <p:nvPr/>
        </p:nvSpPr>
        <p:spPr>
          <a:xfrm>
            <a:off x="1765026" y="1776777"/>
            <a:ext cx="2556416" cy="873612"/>
          </a:xfrm>
          <a:prstGeom prst="rect">
            <a:avLst/>
          </a:prstGeom>
        </p:spPr>
        <p:txBody>
          <a:bodyPr vert="horz" lIns="91440" tIns="45720" rIns="91440" bIns="45720" rtlCol="0" anchor="ctr">
            <a:normAutofit/>
          </a:bodyPr>
          <a:lstStyle/>
          <a:p>
            <a:pPr>
              <a:lnSpc>
                <a:spcPct val="90000"/>
              </a:lnSpc>
              <a:spcBef>
                <a:spcPts val="1000"/>
              </a:spcBef>
            </a:pPr>
            <a:r>
              <a:rPr lang="en-US" sz="1700" kern="1200" dirty="0">
                <a:solidFill>
                  <a:srgbClr val="FFFFFF"/>
                </a:solidFill>
                <a:latin typeface="+mn-lt"/>
                <a:ea typeface="+mn-ea"/>
                <a:cs typeface="+mn-cs"/>
              </a:rPr>
              <a:t>Frank</a:t>
            </a:r>
          </a:p>
        </p:txBody>
      </p:sp>
      <p:pic>
        <p:nvPicPr>
          <p:cNvPr id="4" name="Picture 3" descr="A group of people sitting around a table&#10;&#10;Description automatically generated">
            <a:extLst>
              <a:ext uri="{FF2B5EF4-FFF2-40B4-BE49-F238E27FC236}">
                <a16:creationId xmlns:a16="http://schemas.microsoft.com/office/drawing/2014/main" id="{D1A7AD2B-A056-DC54-1E7F-8348F55F1F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447" y="390832"/>
            <a:ext cx="8216570" cy="4519114"/>
          </a:xfrm>
          <a:prstGeom prst="rect">
            <a:avLst/>
          </a:prstGeom>
        </p:spPr>
      </p:pic>
    </p:spTree>
    <p:extLst>
      <p:ext uri="{BB962C8B-B14F-4D97-AF65-F5344CB8AC3E}">
        <p14:creationId xmlns:p14="http://schemas.microsoft.com/office/powerpoint/2010/main" val="1327688627"/>
      </p:ext>
    </p:extLst>
  </p:cSld>
  <p:clrMapOvr>
    <a:masterClrMapping/>
  </p:clrMapOvr>
  <mc:AlternateContent xmlns:mc="http://schemas.openxmlformats.org/markup-compatibility/2006" xmlns:p14="http://schemas.microsoft.com/office/powerpoint/2010/main">
    <mc:Choice Requires="p14">
      <p:transition spd="slow" p14:dur="3000" advTm="40000">
        <p:fade/>
      </p:transition>
    </mc:Choice>
    <mc:Fallback xmlns="">
      <p:transition spd="slow" advTm="40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4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282344"/>
            <a:ext cx="9143997"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5282344"/>
            <a:ext cx="6086475"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5282344"/>
            <a:ext cx="9143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CCDBE38-0208-EA2E-4508-CDC9DAC16C1F}"/>
              </a:ext>
            </a:extLst>
          </p:cNvPr>
          <p:cNvSpPr txBox="1"/>
          <p:nvPr/>
        </p:nvSpPr>
        <p:spPr>
          <a:xfrm>
            <a:off x="524785" y="5490971"/>
            <a:ext cx="5221554" cy="1159200"/>
          </a:xfrm>
          <a:prstGeom prst="rect">
            <a:avLst/>
          </a:prstGeom>
        </p:spPr>
        <p:txBody>
          <a:bodyPr vert="horz" lIns="91440" tIns="45720" rIns="91440" bIns="45720" rtlCol="0" anchor="ctr">
            <a:normAutofit/>
          </a:bodyPr>
          <a:lstStyle/>
          <a:p>
            <a:pPr>
              <a:lnSpc>
                <a:spcPct val="90000"/>
              </a:lnSpc>
              <a:spcBef>
                <a:spcPct val="0"/>
              </a:spcBef>
              <a:spcAft>
                <a:spcPts val="450"/>
              </a:spcAft>
            </a:pPr>
            <a:r>
              <a:rPr lang="en-US" sz="3500" kern="1200">
                <a:solidFill>
                  <a:srgbClr val="FFFFFF"/>
                </a:solidFill>
                <a:latin typeface="+mj-lt"/>
                <a:ea typeface="+mj-ea"/>
                <a:cs typeface="+mj-cs"/>
              </a:rPr>
              <a:t>Committee on Indian Affairs December 1923</a:t>
            </a:r>
          </a:p>
        </p:txBody>
      </p:sp>
      <p:pic>
        <p:nvPicPr>
          <p:cNvPr id="5" name="Picture Placeholder 4">
            <a:extLst>
              <a:ext uri="{FF2B5EF4-FFF2-40B4-BE49-F238E27FC236}">
                <a16:creationId xmlns:a16="http://schemas.microsoft.com/office/drawing/2014/main" id="{4CCEFF42-5991-A04F-624E-D9745292F64E}"/>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7019" r="7019"/>
          <a:stretch/>
        </p:blipFill>
        <p:spPr>
          <a:xfrm>
            <a:off x="358901" y="735549"/>
            <a:ext cx="8495662" cy="3829679"/>
          </a:xfrm>
          <a:prstGeom prst="rect">
            <a:avLst/>
          </a:prstGeom>
        </p:spPr>
      </p:pic>
    </p:spTree>
    <p:extLst>
      <p:ext uri="{BB962C8B-B14F-4D97-AF65-F5344CB8AC3E}">
        <p14:creationId xmlns:p14="http://schemas.microsoft.com/office/powerpoint/2010/main" val="1214896696"/>
      </p:ext>
    </p:extLst>
  </p:cSld>
  <p:clrMapOvr>
    <a:masterClrMapping/>
  </p:clrMapOvr>
  <mc:AlternateContent xmlns:mc="http://schemas.openxmlformats.org/markup-compatibility/2006" xmlns:p14="http://schemas.microsoft.com/office/powerpoint/2010/main">
    <mc:Choice Requires="p14">
      <p:transition spd="slow" p14:dur="3000" advTm="40000">
        <p:fade/>
      </p:transition>
    </mc:Choice>
    <mc:Fallback xmlns="">
      <p:transition spd="slow" advTm="40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5DFFA2B-CEB3-9651-ADE6-06F4B86E0A3C}"/>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25000"/>
          <a:stretch/>
        </p:blipFill>
        <p:spPr>
          <a:xfrm>
            <a:off x="1" y="872495"/>
            <a:ext cx="9143985" cy="5142539"/>
          </a:xfrm>
          <a:prstGeom prst="rect">
            <a:avLst/>
          </a:prstGeom>
        </p:spPr>
      </p:pic>
      <p:sp>
        <p:nvSpPr>
          <p:cNvPr id="15" name="Rectangle 1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47358"/>
            <a:ext cx="9144000" cy="55241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Box 1">
            <a:extLst>
              <a:ext uri="{FF2B5EF4-FFF2-40B4-BE49-F238E27FC236}">
                <a16:creationId xmlns:a16="http://schemas.microsoft.com/office/drawing/2014/main" id="{CABFDD35-47E0-F629-2957-9B123BE712BB}"/>
              </a:ext>
            </a:extLst>
          </p:cNvPr>
          <p:cNvSpPr txBox="1"/>
          <p:nvPr/>
        </p:nvSpPr>
        <p:spPr>
          <a:xfrm>
            <a:off x="392907" y="4845181"/>
            <a:ext cx="8408194" cy="558627"/>
          </a:xfrm>
          <a:prstGeom prst="rect">
            <a:avLst/>
          </a:prstGeom>
        </p:spPr>
        <p:txBody>
          <a:bodyPr vert="horz" lIns="68580" tIns="34290" rIns="68580" bIns="34290" rtlCol="0" anchor="ctr">
            <a:normAutofit/>
          </a:bodyPr>
          <a:lstStyle/>
          <a:p>
            <a:pPr algn="ctr">
              <a:lnSpc>
                <a:spcPct val="90000"/>
              </a:lnSpc>
              <a:spcBef>
                <a:spcPct val="0"/>
              </a:spcBef>
              <a:spcAft>
                <a:spcPts val="450"/>
              </a:spcAft>
            </a:pPr>
            <a:r>
              <a:rPr lang="en-US" sz="2700" dirty="0">
                <a:solidFill>
                  <a:schemeClr val="tx1">
                    <a:lumMod val="85000"/>
                    <a:lumOff val="15000"/>
                  </a:schemeClr>
                </a:solidFill>
                <a:latin typeface="+mj-lt"/>
                <a:ea typeface="+mj-ea"/>
                <a:cs typeface="+mj-cs"/>
              </a:rPr>
              <a:t>Frank Iyall with President Coolidge at signing of the Act.</a:t>
            </a:r>
          </a:p>
        </p:txBody>
      </p:sp>
      <p:cxnSp>
        <p:nvCxnSpPr>
          <p:cNvPr id="17" name="Straight Connector 1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788737"/>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458389"/>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0458A23-3B06-EA9A-6739-C94764C06424}"/>
              </a:ext>
            </a:extLst>
          </p:cNvPr>
          <p:cNvSpPr txBox="1"/>
          <p:nvPr/>
        </p:nvSpPr>
        <p:spPr>
          <a:xfrm>
            <a:off x="3241223" y="5650069"/>
            <a:ext cx="2432957" cy="276999"/>
          </a:xfrm>
          <a:prstGeom prst="rect">
            <a:avLst/>
          </a:prstGeom>
          <a:solidFill>
            <a:schemeClr val="bg1"/>
          </a:solidFill>
        </p:spPr>
        <p:txBody>
          <a:bodyPr wrap="square" rtlCol="0">
            <a:spAutoFit/>
          </a:bodyPr>
          <a:lstStyle/>
          <a:p>
            <a:r>
              <a:rPr lang="en-US" sz="1200" dirty="0"/>
              <a:t>Frank is standing 3</a:t>
            </a:r>
            <a:r>
              <a:rPr lang="en-US" sz="1200" baseline="30000" dirty="0"/>
              <a:t>rd</a:t>
            </a:r>
            <a:r>
              <a:rPr lang="en-US" sz="1200" dirty="0"/>
              <a:t> from the right</a:t>
            </a:r>
          </a:p>
        </p:txBody>
      </p:sp>
      <p:sp>
        <p:nvSpPr>
          <p:cNvPr id="4" name="TextBox 3">
            <a:extLst>
              <a:ext uri="{FF2B5EF4-FFF2-40B4-BE49-F238E27FC236}">
                <a16:creationId xmlns:a16="http://schemas.microsoft.com/office/drawing/2014/main" id="{38EF8E8C-ADF6-DF42-CB96-3B9DFCF86E7A}"/>
              </a:ext>
            </a:extLst>
          </p:cNvPr>
          <p:cNvSpPr txBox="1"/>
          <p:nvPr/>
        </p:nvSpPr>
        <p:spPr>
          <a:xfrm>
            <a:off x="6617971" y="1255060"/>
            <a:ext cx="728663" cy="300082"/>
          </a:xfrm>
          <a:prstGeom prst="rect">
            <a:avLst/>
          </a:prstGeom>
          <a:noFill/>
        </p:spPr>
        <p:txBody>
          <a:bodyPr wrap="square" rtlCol="0">
            <a:spAutoFit/>
          </a:bodyPr>
          <a:lstStyle/>
          <a:p>
            <a:r>
              <a:rPr lang="en-US" sz="1350" dirty="0"/>
              <a:t>Frank</a:t>
            </a:r>
          </a:p>
        </p:txBody>
      </p:sp>
    </p:spTree>
    <p:extLst>
      <p:ext uri="{BB962C8B-B14F-4D97-AF65-F5344CB8AC3E}">
        <p14:creationId xmlns:p14="http://schemas.microsoft.com/office/powerpoint/2010/main" val="2307606186"/>
      </p:ext>
    </p:extLst>
  </p:cSld>
  <p:clrMapOvr>
    <a:masterClrMapping/>
  </p:clrMapOvr>
  <mc:AlternateContent xmlns:mc="http://schemas.openxmlformats.org/markup-compatibility/2006" xmlns:p14="http://schemas.microsoft.com/office/powerpoint/2010/main">
    <mc:Choice Requires="p14">
      <p:transition spd="slow" p14:dur="3000" advTm="40000">
        <p:fade/>
      </p:transition>
    </mc:Choice>
    <mc:Fallback xmlns="">
      <p:transition spd="slow" advTm="40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9CCFD52-75D3-BE29-6ED7-608AA594F0CF}"/>
              </a:ext>
            </a:extLst>
          </p:cNvPr>
          <p:cNvSpPr>
            <a:spLocks noGrp="1"/>
          </p:cNvSpPr>
          <p:nvPr>
            <p:ph type="title"/>
          </p:nvPr>
        </p:nvSpPr>
        <p:spPr>
          <a:xfrm>
            <a:off x="1028697" y="348865"/>
            <a:ext cx="7533018" cy="877729"/>
          </a:xfrm>
        </p:spPr>
        <p:txBody>
          <a:bodyPr vert="horz" lIns="91440" tIns="45720" rIns="91440" bIns="45720" rtlCol="0" anchor="ctr">
            <a:normAutofit/>
          </a:bodyPr>
          <a:lstStyle/>
          <a:p>
            <a:pPr defTabSz="914400"/>
            <a:br>
              <a:rPr lang="en-US" sz="1400" kern="1200">
                <a:solidFill>
                  <a:srgbClr val="FFFFFF"/>
                </a:solidFill>
                <a:latin typeface="+mj-lt"/>
                <a:ea typeface="+mj-ea"/>
                <a:cs typeface="+mj-cs"/>
              </a:rPr>
            </a:br>
            <a:br>
              <a:rPr lang="en-US" sz="1400" kern="1200">
                <a:solidFill>
                  <a:srgbClr val="FFFFFF"/>
                </a:solidFill>
                <a:latin typeface="+mj-lt"/>
                <a:ea typeface="+mj-ea"/>
                <a:cs typeface="+mj-cs"/>
              </a:rPr>
            </a:br>
            <a:br>
              <a:rPr lang="en-US" sz="1400" kern="1200">
                <a:solidFill>
                  <a:srgbClr val="FFFFFF"/>
                </a:solidFill>
                <a:latin typeface="+mj-lt"/>
                <a:ea typeface="+mj-ea"/>
                <a:cs typeface="+mj-cs"/>
              </a:rPr>
            </a:br>
            <a:endParaRPr lang="en-US" sz="1400" kern="1200">
              <a:solidFill>
                <a:srgbClr val="FFFFFF"/>
              </a:solidFill>
              <a:latin typeface="+mj-lt"/>
              <a:ea typeface="+mj-ea"/>
              <a:cs typeface="+mj-cs"/>
            </a:endParaRPr>
          </a:p>
        </p:txBody>
      </p:sp>
      <p:sp useBgFill="1">
        <p:nvSpPr>
          <p:cNvPr id="10" name="Rectangle 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4040" y="2112579"/>
            <a:ext cx="7452011" cy="41928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Picture Placeholder 4">
            <a:extLst>
              <a:ext uri="{FF2B5EF4-FFF2-40B4-BE49-F238E27FC236}">
                <a16:creationId xmlns:a16="http://schemas.microsoft.com/office/drawing/2014/main" id="{3C0081CF-ACC7-C9DC-E274-1084C4FCD677}"/>
              </a:ext>
            </a:extLst>
          </p:cNvPr>
          <p:cNvPicPr>
            <a:picLocks noChangeAspect="1"/>
          </p:cNvPicPr>
          <p:nvPr/>
        </p:nvPicPr>
        <p:blipFill rotWithShape="1">
          <a:blip r:embed="rId3">
            <a:extLst>
              <a:ext uri="{28A0092B-C50C-407E-A947-70E740481C1C}">
                <a14:useLocalDpi xmlns:a14="http://schemas.microsoft.com/office/drawing/2010/main" val="0"/>
              </a:ext>
            </a:extLst>
          </a:blip>
          <a:srcRect l="2934"/>
          <a:stretch/>
        </p:blipFill>
        <p:spPr>
          <a:xfrm>
            <a:off x="5255593" y="1769165"/>
            <a:ext cx="3470964" cy="4536219"/>
          </a:xfrm>
          <a:prstGeom prst="rect">
            <a:avLst/>
          </a:prstGeom>
          <a:effectLst>
            <a:softEdge rad="228600"/>
          </a:effectLst>
        </p:spPr>
      </p:pic>
      <p:sp>
        <p:nvSpPr>
          <p:cNvPr id="7" name="TextBox 6">
            <a:extLst>
              <a:ext uri="{FF2B5EF4-FFF2-40B4-BE49-F238E27FC236}">
                <a16:creationId xmlns:a16="http://schemas.microsoft.com/office/drawing/2014/main" id="{09D060F9-0C92-78B1-5185-BCEFF26C152C}"/>
              </a:ext>
            </a:extLst>
          </p:cNvPr>
          <p:cNvSpPr txBox="1"/>
          <p:nvPr/>
        </p:nvSpPr>
        <p:spPr>
          <a:xfrm>
            <a:off x="837949" y="2819814"/>
            <a:ext cx="4417643" cy="1892826"/>
          </a:xfrm>
          <a:prstGeom prst="rect">
            <a:avLst/>
          </a:prstGeom>
          <a:noFill/>
        </p:spPr>
        <p:txBody>
          <a:bodyPr wrap="square">
            <a:spAutoFit/>
          </a:bodyPr>
          <a:lstStyle/>
          <a:p>
            <a:pPr algn="ctr" defTabSz="740664">
              <a:spcAft>
                <a:spcPts val="600"/>
              </a:spcAft>
            </a:pPr>
            <a:r>
              <a:rPr lang="en-US" sz="2800" kern="1200" dirty="0">
                <a:solidFill>
                  <a:prstClr val="black"/>
                </a:solidFill>
                <a:latin typeface="Century Schoolbook" panose="02040604050505020304" pitchFamily="18" charset="0"/>
                <a:ea typeface="+mj-ea"/>
                <a:cs typeface="+mj-cs"/>
              </a:rPr>
              <a:t>An Act to authorize the Secretary of the Interior</a:t>
            </a:r>
          </a:p>
          <a:p>
            <a:pPr algn="ctr" defTabSz="740664">
              <a:spcAft>
                <a:spcPts val="600"/>
              </a:spcAft>
            </a:pPr>
            <a:r>
              <a:rPr lang="en-US" sz="2800" kern="1200" dirty="0">
                <a:solidFill>
                  <a:prstClr val="black"/>
                </a:solidFill>
                <a:latin typeface="Century Schoolbook" panose="02040604050505020304" pitchFamily="18" charset="0"/>
                <a:ea typeface="+mj-ea"/>
                <a:cs typeface="+mj-cs"/>
              </a:rPr>
              <a:t>to issue certificates of citizenship to Indians</a:t>
            </a:r>
            <a:r>
              <a:rPr lang="en-US" sz="2430" kern="1200" dirty="0">
                <a:solidFill>
                  <a:prstClr val="black"/>
                </a:solidFill>
                <a:latin typeface="Century Schoolbook" panose="02040604050505020304" pitchFamily="18" charset="0"/>
                <a:ea typeface="+mj-ea"/>
                <a:cs typeface="+mj-cs"/>
              </a:rPr>
              <a:t>.</a:t>
            </a:r>
            <a:endParaRPr lang="en-US" sz="1350" dirty="0"/>
          </a:p>
        </p:txBody>
      </p:sp>
    </p:spTree>
    <p:extLst>
      <p:ext uri="{BB962C8B-B14F-4D97-AF65-F5344CB8AC3E}">
        <p14:creationId xmlns:p14="http://schemas.microsoft.com/office/powerpoint/2010/main" val="1424068421"/>
      </p:ext>
    </p:extLst>
  </p:cSld>
  <p:clrMapOvr>
    <a:masterClrMapping/>
  </p:clrMapOvr>
  <mc:AlternateContent xmlns:mc="http://schemas.openxmlformats.org/markup-compatibility/2006" xmlns:p14="http://schemas.microsoft.com/office/powerpoint/2010/main">
    <mc:Choice Requires="p14">
      <p:transition spd="slow" p14:dur="3000" advTm="40000">
        <p:fade/>
      </p:transition>
    </mc:Choice>
    <mc:Fallback xmlns="">
      <p:transition spd="slow" advTm="40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B755A582-9CC4-C5BB-EDF7-DC054F6B306A}"/>
              </a:ext>
            </a:extLst>
          </p:cNvPr>
          <p:cNvSpPr>
            <a:spLocks noGrp="1"/>
          </p:cNvSpPr>
          <p:nvPr>
            <p:ph type="title"/>
          </p:nvPr>
        </p:nvSpPr>
        <p:spPr>
          <a:xfrm>
            <a:off x="4775597" y="1403748"/>
            <a:ext cx="3738610" cy="2367810"/>
          </a:xfrm>
          <a:noFill/>
        </p:spPr>
        <p:txBody>
          <a:bodyPr vert="horz" lIns="68580" tIns="34290" rIns="68580" bIns="34290" rtlCol="0" anchor="b">
            <a:normAutofit/>
          </a:bodyPr>
          <a:lstStyle/>
          <a:p>
            <a:pPr algn="ctr"/>
            <a:r>
              <a:rPr lang="en-US" sz="3000" dirty="0">
                <a:latin typeface="Century Schoolbook" panose="02040604050505020304" pitchFamily="18" charset="0"/>
              </a:rPr>
              <a:t>Commemorative coin created by </a:t>
            </a:r>
            <a:br>
              <a:rPr lang="en-US" sz="3000" dirty="0">
                <a:latin typeface="Century Schoolbook" panose="02040604050505020304" pitchFamily="18" charset="0"/>
              </a:rPr>
            </a:br>
            <a:r>
              <a:rPr lang="en-US" sz="3000" dirty="0">
                <a:latin typeface="Century Schoolbook" panose="02040604050505020304" pitchFamily="18" charset="0"/>
              </a:rPr>
              <a:t>the U.S. Mint </a:t>
            </a:r>
          </a:p>
        </p:txBody>
      </p:sp>
      <p:pic>
        <p:nvPicPr>
          <p:cNvPr id="5" name="Picture Placeholder 4">
            <a:extLst>
              <a:ext uri="{FF2B5EF4-FFF2-40B4-BE49-F238E27FC236}">
                <a16:creationId xmlns:a16="http://schemas.microsoft.com/office/drawing/2014/main" id="{834142E9-799F-AD89-75F6-6D0B2122F7FF}"/>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6360" r="-3" b="-3"/>
          <a:stretch/>
        </p:blipFill>
        <p:spPr>
          <a:xfrm>
            <a:off x="1" y="857258"/>
            <a:ext cx="4504134" cy="5143493"/>
          </a:xfrm>
          <a:prstGeom prst="rect">
            <a:avLst/>
          </a:prstGeom>
        </p:spPr>
      </p:pic>
      <p:sp>
        <p:nvSpPr>
          <p:cNvPr id="4" name="Text Placeholder 3">
            <a:extLst>
              <a:ext uri="{FF2B5EF4-FFF2-40B4-BE49-F238E27FC236}">
                <a16:creationId xmlns:a16="http://schemas.microsoft.com/office/drawing/2014/main" id="{8FE1A377-099B-C2D8-94B3-C063EC442580}"/>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221232554"/>
      </p:ext>
    </p:extLst>
  </p:cSld>
  <p:clrMapOvr>
    <a:masterClrMapping/>
  </p:clrMapOvr>
  <mc:AlternateContent xmlns:mc="http://schemas.openxmlformats.org/markup-compatibility/2006" xmlns:p14="http://schemas.microsoft.com/office/powerpoint/2010/main">
    <mc:Choice Requires="p14">
      <p:transition spd="slow" p14:dur="3000" advTm="40000">
        <p:fade/>
      </p:transition>
    </mc:Choice>
    <mc:Fallback xmlns="">
      <p:transition spd="slow" advTm="4000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8077</TotalTime>
  <Words>441</Words>
  <Application>Microsoft Office PowerPoint</Application>
  <PresentationFormat>On-screen Show (4:3)</PresentationFormat>
  <Paragraphs>36</Paragraphs>
  <Slides>11</Slides>
  <Notes>11</Notes>
  <HiddenSlides>0</HiddenSlides>
  <MMClips>0</MMClips>
  <ScaleCrop>false</ScaleCrop>
  <HeadingPairs>
    <vt:vector size="4" baseType="variant">
      <vt:variant>
        <vt:lpstr>Theme</vt:lpstr>
      </vt:variant>
      <vt:variant>
        <vt:i4>2</vt:i4>
      </vt:variant>
      <vt:variant>
        <vt:lpstr>Slide Titles</vt:lpstr>
      </vt:variant>
      <vt:variant>
        <vt:i4>11</vt:i4>
      </vt:variant>
    </vt:vector>
  </HeadingPairs>
  <TitlesOfParts>
    <vt:vector size="13" baseType="lpstr">
      <vt:lpstr>Office Theme</vt:lpstr>
      <vt:lpstr>2_Office Theme</vt:lpstr>
      <vt:lpstr>The Indian Citizenship Act of 1924</vt:lpstr>
      <vt:lpstr>The Cowlitz Tribe sent  Frank Iyall to Washington, D.C.</vt:lpstr>
      <vt:lpstr>Annual Cowlitz General Meeting   …The tribe voted to send Iyall back to Washington, D.C again, and continue pressing their claims…</vt:lpstr>
      <vt:lpstr>Cowlitz Tribal Delegate  Frank Iyall   “Frank Iyall, was a Cowlitz Tribal member who was an effective lobbyist for Indian rights in Washington, D.C.  He stood up for Tribal Sovereignty rights,  treaty recognition,  and the Indian right to vote.” </vt:lpstr>
      <vt:lpstr>Frank (sitting 4th on the left)  next to President Coolidge, with other leaders at the signing of the Indian Citizenship Act of 1924.</vt:lpstr>
      <vt:lpstr>PowerPoint Presentation</vt:lpstr>
      <vt:lpstr>PowerPoint Presentation</vt:lpstr>
      <vt:lpstr>   </vt:lpstr>
      <vt:lpstr>Commemorative coin created by  the U.S. Mint </vt:lpstr>
      <vt:lpstr>PowerPoint Presentation</vt:lpstr>
      <vt:lpstr>The text of the Indian Citizenship Act of 1924, signed into law by  President Calvin Coolidge on June 2,1924 reads as follows:  Be it enacted by the Senate and House of Representatives of the United States of America in Congress assembled, That all non citizen Indians born within the territorial limits of the United States be, and they are hereby, declared to be citizens of the United States:  Provided That the granting of such citizenship shall not in any manner impair or otherwise affect the right of any Indian to tribal or other property.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Cowlitz Tribe Sent Frank Iyall to Washington DC</dc:title>
  <dc:creator>Pat Barnes</dc:creator>
  <cp:lastModifiedBy>Pat Barnes</cp:lastModifiedBy>
  <cp:revision>25</cp:revision>
  <dcterms:created xsi:type="dcterms:W3CDTF">2024-05-09T17:51:58Z</dcterms:created>
  <dcterms:modified xsi:type="dcterms:W3CDTF">2024-08-09T18:14:57Z</dcterms:modified>
</cp:coreProperties>
</file>